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93" r:id="rId2"/>
    <p:sldId id="295" r:id="rId3"/>
    <p:sldId id="291" r:id="rId4"/>
    <p:sldId id="290" r:id="rId5"/>
    <p:sldId id="292" r:id="rId6"/>
    <p:sldId id="276" r:id="rId7"/>
    <p:sldId id="277" r:id="rId8"/>
    <p:sldId id="278" r:id="rId9"/>
    <p:sldId id="279" r:id="rId10"/>
    <p:sldId id="281" r:id="rId11"/>
    <p:sldId id="280" r:id="rId12"/>
    <p:sldId id="282" r:id="rId13"/>
    <p:sldId id="283" r:id="rId14"/>
    <p:sldId id="284" r:id="rId15"/>
    <p:sldId id="285" r:id="rId16"/>
    <p:sldId id="287" r:id="rId17"/>
    <p:sldId id="289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03" autoAdjust="0"/>
    <p:restoredTop sz="95926" autoAdjust="0"/>
  </p:normalViewPr>
  <p:slideViewPr>
    <p:cSldViewPr>
      <p:cViewPr varScale="1">
        <p:scale>
          <a:sx n="98" d="100"/>
          <a:sy n="98" d="100"/>
        </p:scale>
        <p:origin x="103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Thomas" userId="15999901-b8e9-4c74-a1f4-a3db627190ac" providerId="ADAL" clId="{495D194E-9A3C-4491-8C00-4FFFCACB7CB1}"/>
    <pc:docChg chg="undo custSel addSld delSld modSld modMainMaster">
      <pc:chgData name="Maria Thomas" userId="15999901-b8e9-4c74-a1f4-a3db627190ac" providerId="ADAL" clId="{495D194E-9A3C-4491-8C00-4FFFCACB7CB1}" dt="2024-09-19T13:12:38.859" v="141" actId="6264"/>
      <pc:docMkLst>
        <pc:docMk/>
      </pc:docMkLst>
      <pc:sldChg chg="del">
        <pc:chgData name="Maria Thomas" userId="15999901-b8e9-4c74-a1f4-a3db627190ac" providerId="ADAL" clId="{495D194E-9A3C-4491-8C00-4FFFCACB7CB1}" dt="2024-09-19T13:09:13.442" v="66" actId="47"/>
        <pc:sldMkLst>
          <pc:docMk/>
          <pc:sldMk cId="2431246108" sldId="271"/>
        </pc:sldMkLst>
      </pc:sldChg>
      <pc:sldChg chg="del">
        <pc:chgData name="Maria Thomas" userId="15999901-b8e9-4c74-a1f4-a3db627190ac" providerId="ADAL" clId="{495D194E-9A3C-4491-8C00-4FFFCACB7CB1}" dt="2024-09-19T13:09:22.677" v="68" actId="47"/>
        <pc:sldMkLst>
          <pc:docMk/>
          <pc:sldMk cId="1569068676" sldId="272"/>
        </pc:sldMkLst>
      </pc:sldChg>
      <pc:sldChg chg="del">
        <pc:chgData name="Maria Thomas" userId="15999901-b8e9-4c74-a1f4-a3db627190ac" providerId="ADAL" clId="{495D194E-9A3C-4491-8C00-4FFFCACB7CB1}" dt="2024-09-19T13:09:24.760" v="69" actId="47"/>
        <pc:sldMkLst>
          <pc:docMk/>
          <pc:sldMk cId="2647763765" sldId="273"/>
        </pc:sldMkLst>
      </pc:sldChg>
      <pc:sldChg chg="del">
        <pc:chgData name="Maria Thomas" userId="15999901-b8e9-4c74-a1f4-a3db627190ac" providerId="ADAL" clId="{495D194E-9A3C-4491-8C00-4FFFCACB7CB1}" dt="2024-09-19T13:09:25.568" v="70" actId="47"/>
        <pc:sldMkLst>
          <pc:docMk/>
          <pc:sldMk cId="2643149213" sldId="274"/>
        </pc:sldMkLst>
      </pc:sldChg>
      <pc:sldChg chg="addSp modSp mod chgLayout">
        <pc:chgData name="Maria Thomas" userId="15999901-b8e9-4c74-a1f4-a3db627190ac" providerId="ADAL" clId="{495D194E-9A3C-4491-8C00-4FFFCACB7CB1}" dt="2024-09-19T13:12:36.653" v="140" actId="6264"/>
        <pc:sldMkLst>
          <pc:docMk/>
          <pc:sldMk cId="1738549206" sldId="288"/>
        </pc:sldMkLst>
        <pc:spChg chg="add mod">
          <ac:chgData name="Maria Thomas" userId="15999901-b8e9-4c74-a1f4-a3db627190ac" providerId="ADAL" clId="{495D194E-9A3C-4491-8C00-4FFFCACB7CB1}" dt="2024-09-19T13:12:36.653" v="140" actId="6264"/>
          <ac:spMkLst>
            <pc:docMk/>
            <pc:sldMk cId="1738549206" sldId="288"/>
            <ac:spMk id="3" creationId="{A536DA27-64BE-9F67-BBCF-8441FBF6C13F}"/>
          </ac:spMkLst>
        </pc:spChg>
        <pc:spChg chg="add mod">
          <ac:chgData name="Maria Thomas" userId="15999901-b8e9-4c74-a1f4-a3db627190ac" providerId="ADAL" clId="{495D194E-9A3C-4491-8C00-4FFFCACB7CB1}" dt="2024-09-19T13:12:36.653" v="140" actId="6264"/>
          <ac:spMkLst>
            <pc:docMk/>
            <pc:sldMk cId="1738549206" sldId="288"/>
            <ac:spMk id="4" creationId="{D313CF57-E140-2B77-F5A1-FD9220E0B258}"/>
          </ac:spMkLst>
        </pc:spChg>
      </pc:sldChg>
      <pc:sldChg chg="addSp modSp mod chgLayout">
        <pc:chgData name="Maria Thomas" userId="15999901-b8e9-4c74-a1f4-a3db627190ac" providerId="ADAL" clId="{495D194E-9A3C-4491-8C00-4FFFCACB7CB1}" dt="2024-09-19T13:12:38.859" v="141" actId="6264"/>
        <pc:sldMkLst>
          <pc:docMk/>
          <pc:sldMk cId="3393476463" sldId="289"/>
        </pc:sldMkLst>
        <pc:spChg chg="add mod">
          <ac:chgData name="Maria Thomas" userId="15999901-b8e9-4c74-a1f4-a3db627190ac" providerId="ADAL" clId="{495D194E-9A3C-4491-8C00-4FFFCACB7CB1}" dt="2024-09-19T13:12:38.859" v="141" actId="6264"/>
          <ac:spMkLst>
            <pc:docMk/>
            <pc:sldMk cId="3393476463" sldId="289"/>
            <ac:spMk id="3" creationId="{C8F139C2-E3D0-57D1-9CC4-270C48754D2E}"/>
          </ac:spMkLst>
        </pc:spChg>
        <pc:spChg chg="add mod">
          <ac:chgData name="Maria Thomas" userId="15999901-b8e9-4c74-a1f4-a3db627190ac" providerId="ADAL" clId="{495D194E-9A3C-4491-8C00-4FFFCACB7CB1}" dt="2024-09-19T13:12:38.859" v="141" actId="6264"/>
          <ac:spMkLst>
            <pc:docMk/>
            <pc:sldMk cId="3393476463" sldId="289"/>
            <ac:spMk id="4" creationId="{21FDD577-CB2E-C669-31E0-0C65F746A28B}"/>
          </ac:spMkLst>
        </pc:spChg>
      </pc:sldChg>
      <pc:sldChg chg="addSp delSp modSp mod chgLayout">
        <pc:chgData name="Maria Thomas" userId="15999901-b8e9-4c74-a1f4-a3db627190ac" providerId="ADAL" clId="{495D194E-9A3C-4491-8C00-4FFFCACB7CB1}" dt="2024-09-19T13:06:08.100" v="54" actId="700"/>
        <pc:sldMkLst>
          <pc:docMk/>
          <pc:sldMk cId="746536963" sldId="293"/>
        </pc:sldMkLst>
        <pc:spChg chg="mod ord">
          <ac:chgData name="Maria Thomas" userId="15999901-b8e9-4c74-a1f4-a3db627190ac" providerId="ADAL" clId="{495D194E-9A3C-4491-8C00-4FFFCACB7CB1}" dt="2024-09-19T13:06:08.100" v="54" actId="700"/>
          <ac:spMkLst>
            <pc:docMk/>
            <pc:sldMk cId="746536963" sldId="293"/>
            <ac:spMk id="5" creationId="{EFCB8ACA-4DFC-20B1-CE39-92E5512F2363}"/>
          </ac:spMkLst>
        </pc:spChg>
        <pc:spChg chg="mod ord">
          <ac:chgData name="Maria Thomas" userId="15999901-b8e9-4c74-a1f4-a3db627190ac" providerId="ADAL" clId="{495D194E-9A3C-4491-8C00-4FFFCACB7CB1}" dt="2024-09-19T13:06:08.100" v="54" actId="700"/>
          <ac:spMkLst>
            <pc:docMk/>
            <pc:sldMk cId="746536963" sldId="293"/>
            <ac:spMk id="7" creationId="{BBAE6275-E034-507F-F690-D739315FF7DF}"/>
          </ac:spMkLst>
        </pc:spChg>
        <pc:spChg chg="del">
          <ac:chgData name="Maria Thomas" userId="15999901-b8e9-4c74-a1f4-a3db627190ac" providerId="ADAL" clId="{495D194E-9A3C-4491-8C00-4FFFCACB7CB1}" dt="2024-09-19T11:44:58.638" v="2" actId="6264"/>
          <ac:spMkLst>
            <pc:docMk/>
            <pc:sldMk cId="746536963" sldId="293"/>
            <ac:spMk id="30" creationId="{92B40208-2878-1B0D-8BAA-8889C3BA67BB}"/>
          </ac:spMkLst>
        </pc:spChg>
        <pc:spChg chg="add del mod">
          <ac:chgData name="Maria Thomas" userId="15999901-b8e9-4c74-a1f4-a3db627190ac" providerId="ADAL" clId="{495D194E-9A3C-4491-8C00-4FFFCACB7CB1}" dt="2024-09-19T11:44:58.638" v="2" actId="6264"/>
          <ac:spMkLst>
            <pc:docMk/>
            <pc:sldMk cId="746536963" sldId="293"/>
            <ac:spMk id="31" creationId="{EDFBFC88-C5DF-439A-4CA7-863461533928}"/>
          </ac:spMkLst>
        </pc:spChg>
        <pc:spChg chg="add del mod">
          <ac:chgData name="Maria Thomas" userId="15999901-b8e9-4c74-a1f4-a3db627190ac" providerId="ADAL" clId="{495D194E-9A3C-4491-8C00-4FFFCACB7CB1}" dt="2024-09-19T11:44:58.638" v="2" actId="6264"/>
          <ac:spMkLst>
            <pc:docMk/>
            <pc:sldMk cId="746536963" sldId="293"/>
            <ac:spMk id="32" creationId="{2C23002C-1B75-FFF0-2346-3E89EEF9D49C}"/>
          </ac:spMkLst>
        </pc:spChg>
        <pc:spChg chg="add del mod ord">
          <ac:chgData name="Maria Thomas" userId="15999901-b8e9-4c74-a1f4-a3db627190ac" providerId="ADAL" clId="{495D194E-9A3C-4491-8C00-4FFFCACB7CB1}" dt="2024-09-19T11:45:23.907" v="7" actId="6264"/>
          <ac:spMkLst>
            <pc:docMk/>
            <pc:sldMk cId="746536963" sldId="293"/>
            <ac:spMk id="33" creationId="{BC0F2598-8AF3-0D01-5D95-B67F22572FB7}"/>
          </ac:spMkLst>
        </pc:spChg>
        <pc:spChg chg="add del mod">
          <ac:chgData name="Maria Thomas" userId="15999901-b8e9-4c74-a1f4-a3db627190ac" providerId="ADAL" clId="{495D194E-9A3C-4491-8C00-4FFFCACB7CB1}" dt="2024-09-19T11:45:23.907" v="7" actId="6264"/>
          <ac:spMkLst>
            <pc:docMk/>
            <pc:sldMk cId="746536963" sldId="293"/>
            <ac:spMk id="34" creationId="{9A1FE3B3-EEF0-5CB5-A401-5C4DED62D8D2}"/>
          </ac:spMkLst>
        </pc:spChg>
        <pc:spChg chg="add del mod">
          <ac:chgData name="Maria Thomas" userId="15999901-b8e9-4c74-a1f4-a3db627190ac" providerId="ADAL" clId="{495D194E-9A3C-4491-8C00-4FFFCACB7CB1}" dt="2024-09-19T11:45:23.907" v="7" actId="6264"/>
          <ac:spMkLst>
            <pc:docMk/>
            <pc:sldMk cId="746536963" sldId="293"/>
            <ac:spMk id="35" creationId="{71F30AC5-7233-5B9F-CFDC-C31FC92272A1}"/>
          </ac:spMkLst>
        </pc:spChg>
        <pc:spChg chg="add del mod ord">
          <ac:chgData name="Maria Thomas" userId="15999901-b8e9-4c74-a1f4-a3db627190ac" providerId="ADAL" clId="{495D194E-9A3C-4491-8C00-4FFFCACB7CB1}" dt="2024-09-19T13:06:08.100" v="54" actId="700"/>
          <ac:spMkLst>
            <pc:docMk/>
            <pc:sldMk cId="746536963" sldId="293"/>
            <ac:spMk id="36" creationId="{64953830-7BF0-022B-87B3-8CCB6E30482C}"/>
          </ac:spMkLst>
        </pc:spChg>
        <pc:spChg chg="add del mod ord">
          <ac:chgData name="Maria Thomas" userId="15999901-b8e9-4c74-a1f4-a3db627190ac" providerId="ADAL" clId="{495D194E-9A3C-4491-8C00-4FFFCACB7CB1}" dt="2024-09-19T13:06:08.100" v="54" actId="700"/>
          <ac:spMkLst>
            <pc:docMk/>
            <pc:sldMk cId="746536963" sldId="293"/>
            <ac:spMk id="37" creationId="{60076BF1-8AF0-D834-06C9-E5C47F184636}"/>
          </ac:spMkLst>
        </pc:spChg>
      </pc:sldChg>
      <pc:sldChg chg="addSp delSp modSp new del mod chgLayout">
        <pc:chgData name="Maria Thomas" userId="15999901-b8e9-4c74-a1f4-a3db627190ac" providerId="ADAL" clId="{495D194E-9A3C-4491-8C00-4FFFCACB7CB1}" dt="2024-09-19T13:12:27.231" v="139" actId="47"/>
        <pc:sldMkLst>
          <pc:docMk/>
          <pc:sldMk cId="1798315684" sldId="294"/>
        </pc:sldMkLst>
        <pc:spChg chg="del">
          <ac:chgData name="Maria Thomas" userId="15999901-b8e9-4c74-a1f4-a3db627190ac" providerId="ADAL" clId="{495D194E-9A3C-4491-8C00-4FFFCACB7CB1}" dt="2024-09-19T13:12:04.539" v="133" actId="700"/>
          <ac:spMkLst>
            <pc:docMk/>
            <pc:sldMk cId="1798315684" sldId="294"/>
            <ac:spMk id="2" creationId="{6A30B873-A257-0770-3A2F-C402859D64C1}"/>
          </ac:spMkLst>
        </pc:spChg>
        <pc:spChg chg="del">
          <ac:chgData name="Maria Thomas" userId="15999901-b8e9-4c74-a1f4-a3db627190ac" providerId="ADAL" clId="{495D194E-9A3C-4491-8C00-4FFFCACB7CB1}" dt="2024-09-19T13:12:04.539" v="133" actId="700"/>
          <ac:spMkLst>
            <pc:docMk/>
            <pc:sldMk cId="1798315684" sldId="294"/>
            <ac:spMk id="3" creationId="{CE532C5F-297E-0B6A-0102-94FC681AB42A}"/>
          </ac:spMkLst>
        </pc:spChg>
        <pc:spChg chg="del">
          <ac:chgData name="Maria Thomas" userId="15999901-b8e9-4c74-a1f4-a3db627190ac" providerId="ADAL" clId="{495D194E-9A3C-4491-8C00-4FFFCACB7CB1}" dt="2024-09-19T13:12:04.539" v="133" actId="700"/>
          <ac:spMkLst>
            <pc:docMk/>
            <pc:sldMk cId="1798315684" sldId="294"/>
            <ac:spMk id="4" creationId="{1A8EBF9D-223E-6AB1-D0D2-04CEDD0E09B5}"/>
          </ac:spMkLst>
        </pc:spChg>
        <pc:spChg chg="add mod ord">
          <ac:chgData name="Maria Thomas" userId="15999901-b8e9-4c74-a1f4-a3db627190ac" providerId="ADAL" clId="{495D194E-9A3C-4491-8C00-4FFFCACB7CB1}" dt="2024-09-19T13:12:04.539" v="133" actId="700"/>
          <ac:spMkLst>
            <pc:docMk/>
            <pc:sldMk cId="1798315684" sldId="294"/>
            <ac:spMk id="5" creationId="{8B8ABE5B-63E2-9002-F2EF-1A7CCDB876CF}"/>
          </ac:spMkLst>
        </pc:spChg>
        <pc:spChg chg="add mod ord">
          <ac:chgData name="Maria Thomas" userId="15999901-b8e9-4c74-a1f4-a3db627190ac" providerId="ADAL" clId="{495D194E-9A3C-4491-8C00-4FFFCACB7CB1}" dt="2024-09-19T13:12:04.539" v="133" actId="700"/>
          <ac:spMkLst>
            <pc:docMk/>
            <pc:sldMk cId="1798315684" sldId="294"/>
            <ac:spMk id="6" creationId="{C97B8202-7FFD-6B44-98A3-D93660FBCAAC}"/>
          </ac:spMkLst>
        </pc:spChg>
        <pc:spChg chg="add mod ord">
          <ac:chgData name="Maria Thomas" userId="15999901-b8e9-4c74-a1f4-a3db627190ac" providerId="ADAL" clId="{495D194E-9A3C-4491-8C00-4FFFCACB7CB1}" dt="2024-09-19T13:12:04.539" v="133" actId="700"/>
          <ac:spMkLst>
            <pc:docMk/>
            <pc:sldMk cId="1798315684" sldId="294"/>
            <ac:spMk id="7" creationId="{47A89F3B-4CF7-59BB-94B8-A833AA35E2D4}"/>
          </ac:spMkLst>
        </pc:spChg>
      </pc:sldChg>
      <pc:sldChg chg="addSp delSp modSp add del mod modClrScheme chgLayout">
        <pc:chgData name="Maria Thomas" userId="15999901-b8e9-4c74-a1f4-a3db627190ac" providerId="ADAL" clId="{495D194E-9A3C-4491-8C00-4FFFCACB7CB1}" dt="2024-09-19T13:09:21.077" v="67" actId="47"/>
        <pc:sldMkLst>
          <pc:docMk/>
          <pc:sldMk cId="3442069378" sldId="294"/>
        </pc:sldMkLst>
        <pc:spChg chg="add del mod ord">
          <ac:chgData name="Maria Thomas" userId="15999901-b8e9-4c74-a1f4-a3db627190ac" providerId="ADAL" clId="{495D194E-9A3C-4491-8C00-4FFFCACB7CB1}" dt="2024-09-19T13:06:52.802" v="61" actId="700"/>
          <ac:spMkLst>
            <pc:docMk/>
            <pc:sldMk cId="3442069378" sldId="294"/>
            <ac:spMk id="2" creationId="{937F1DB7-962D-2812-089D-DA5536266916}"/>
          </ac:spMkLst>
        </pc:spChg>
        <pc:spChg chg="add mod ord">
          <ac:chgData name="Maria Thomas" userId="15999901-b8e9-4c74-a1f4-a3db627190ac" providerId="ADAL" clId="{495D194E-9A3C-4491-8C00-4FFFCACB7CB1}" dt="2024-09-19T13:06:52.802" v="61" actId="700"/>
          <ac:spMkLst>
            <pc:docMk/>
            <pc:sldMk cId="3442069378" sldId="294"/>
            <ac:spMk id="3" creationId="{10025698-10F9-CC08-4388-498EBC3F2C36}"/>
          </ac:spMkLst>
        </pc:spChg>
        <pc:spChg chg="mod ord">
          <ac:chgData name="Maria Thomas" userId="15999901-b8e9-4c74-a1f4-a3db627190ac" providerId="ADAL" clId="{495D194E-9A3C-4491-8C00-4FFFCACB7CB1}" dt="2024-09-19T13:06:59.781" v="63" actId="20577"/>
          <ac:spMkLst>
            <pc:docMk/>
            <pc:sldMk cId="3442069378" sldId="294"/>
            <ac:spMk id="5" creationId="{EFCB8ACA-4DFC-20B1-CE39-92E5512F2363}"/>
          </ac:spMkLst>
        </pc:spChg>
        <pc:spChg chg="mod ord">
          <ac:chgData name="Maria Thomas" userId="15999901-b8e9-4c74-a1f4-a3db627190ac" providerId="ADAL" clId="{495D194E-9A3C-4491-8C00-4FFFCACB7CB1}" dt="2024-09-19T13:07:03.098" v="65" actId="20577"/>
          <ac:spMkLst>
            <pc:docMk/>
            <pc:sldMk cId="3442069378" sldId="294"/>
            <ac:spMk id="7" creationId="{BBAE6275-E034-507F-F690-D739315FF7DF}"/>
          </ac:spMkLst>
        </pc:spChg>
        <pc:spChg chg="del mod ord">
          <ac:chgData name="Maria Thomas" userId="15999901-b8e9-4c74-a1f4-a3db627190ac" providerId="ADAL" clId="{495D194E-9A3C-4491-8C00-4FFFCACB7CB1}" dt="2024-09-19T13:06:15.374" v="56" actId="700"/>
          <ac:spMkLst>
            <pc:docMk/>
            <pc:sldMk cId="3442069378" sldId="294"/>
            <ac:spMk id="36" creationId="{64953830-7BF0-022B-87B3-8CCB6E30482C}"/>
          </ac:spMkLst>
        </pc:spChg>
      </pc:sldChg>
      <pc:sldChg chg="addSp delSp modSp new mod modClrScheme chgLayout">
        <pc:chgData name="Maria Thomas" userId="15999901-b8e9-4c74-a1f4-a3db627190ac" providerId="ADAL" clId="{495D194E-9A3C-4491-8C00-4FFFCACB7CB1}" dt="2024-09-19T13:12:07.248" v="135" actId="700"/>
        <pc:sldMkLst>
          <pc:docMk/>
          <pc:sldMk cId="663892789" sldId="295"/>
        </pc:sldMkLst>
        <pc:spChg chg="del mod ord">
          <ac:chgData name="Maria Thomas" userId="15999901-b8e9-4c74-a1f4-a3db627190ac" providerId="ADAL" clId="{495D194E-9A3C-4491-8C00-4FFFCACB7CB1}" dt="2024-09-19T13:12:07.248" v="135" actId="700"/>
          <ac:spMkLst>
            <pc:docMk/>
            <pc:sldMk cId="663892789" sldId="295"/>
            <ac:spMk id="2" creationId="{4DE27B5B-8FBE-1234-BC98-08A2469A2510}"/>
          </ac:spMkLst>
        </pc:spChg>
        <pc:spChg chg="del mod ord">
          <ac:chgData name="Maria Thomas" userId="15999901-b8e9-4c74-a1f4-a3db627190ac" providerId="ADAL" clId="{495D194E-9A3C-4491-8C00-4FFFCACB7CB1}" dt="2024-09-19T13:12:07.248" v="135" actId="700"/>
          <ac:spMkLst>
            <pc:docMk/>
            <pc:sldMk cId="663892789" sldId="295"/>
            <ac:spMk id="3" creationId="{1056155F-0781-18F8-827E-75166D03DED6}"/>
          </ac:spMkLst>
        </pc:spChg>
        <pc:spChg chg="del mod ord">
          <ac:chgData name="Maria Thomas" userId="15999901-b8e9-4c74-a1f4-a3db627190ac" providerId="ADAL" clId="{495D194E-9A3C-4491-8C00-4FFFCACB7CB1}" dt="2024-09-19T13:12:07.248" v="135" actId="700"/>
          <ac:spMkLst>
            <pc:docMk/>
            <pc:sldMk cId="663892789" sldId="295"/>
            <ac:spMk id="4" creationId="{DFCC2A97-EF5E-870A-5647-9EB2C61C2F86}"/>
          </ac:spMkLst>
        </pc:spChg>
        <pc:spChg chg="add mod ord">
          <ac:chgData name="Maria Thomas" userId="15999901-b8e9-4c74-a1f4-a3db627190ac" providerId="ADAL" clId="{495D194E-9A3C-4491-8C00-4FFFCACB7CB1}" dt="2024-09-19T13:12:07.248" v="135" actId="700"/>
          <ac:spMkLst>
            <pc:docMk/>
            <pc:sldMk cId="663892789" sldId="295"/>
            <ac:spMk id="5" creationId="{8DF2C601-7B40-0E5E-DF2A-D245F4232D15}"/>
          </ac:spMkLst>
        </pc:spChg>
        <pc:spChg chg="add mod ord">
          <ac:chgData name="Maria Thomas" userId="15999901-b8e9-4c74-a1f4-a3db627190ac" providerId="ADAL" clId="{495D194E-9A3C-4491-8C00-4FFFCACB7CB1}" dt="2024-09-19T13:12:07.248" v="135" actId="700"/>
          <ac:spMkLst>
            <pc:docMk/>
            <pc:sldMk cId="663892789" sldId="295"/>
            <ac:spMk id="6" creationId="{3543B4AF-1F39-937F-CE65-9AB5600BD6F8}"/>
          </ac:spMkLst>
        </pc:spChg>
        <pc:spChg chg="add mod ord">
          <ac:chgData name="Maria Thomas" userId="15999901-b8e9-4c74-a1f4-a3db627190ac" providerId="ADAL" clId="{495D194E-9A3C-4491-8C00-4FFFCACB7CB1}" dt="2024-09-19T13:12:07.248" v="135" actId="700"/>
          <ac:spMkLst>
            <pc:docMk/>
            <pc:sldMk cId="663892789" sldId="295"/>
            <ac:spMk id="7" creationId="{3C3D4886-4304-89B6-8694-763AC366BA26}"/>
          </ac:spMkLst>
        </pc:spChg>
      </pc:sldChg>
      <pc:sldChg chg="addSp delSp modSp new del mod modClrScheme chgLayout">
        <pc:chgData name="Maria Thomas" userId="15999901-b8e9-4c74-a1f4-a3db627190ac" providerId="ADAL" clId="{495D194E-9A3C-4491-8C00-4FFFCACB7CB1}" dt="2024-09-19T13:12:24.108" v="138" actId="47"/>
        <pc:sldMkLst>
          <pc:docMk/>
          <pc:sldMk cId="2211827504" sldId="296"/>
        </pc:sldMkLst>
        <pc:spChg chg="del mod ord">
          <ac:chgData name="Maria Thomas" userId="15999901-b8e9-4c74-a1f4-a3db627190ac" providerId="ADAL" clId="{495D194E-9A3C-4491-8C00-4FFFCACB7CB1}" dt="2024-09-19T13:12:09.599" v="137" actId="700"/>
          <ac:spMkLst>
            <pc:docMk/>
            <pc:sldMk cId="2211827504" sldId="296"/>
            <ac:spMk id="2" creationId="{5A98EE0E-8D93-8B20-C3D1-F2C7FCD7E04D}"/>
          </ac:spMkLst>
        </pc:spChg>
        <pc:spChg chg="del mod ord">
          <ac:chgData name="Maria Thomas" userId="15999901-b8e9-4c74-a1f4-a3db627190ac" providerId="ADAL" clId="{495D194E-9A3C-4491-8C00-4FFFCACB7CB1}" dt="2024-09-19T13:12:09.599" v="137" actId="700"/>
          <ac:spMkLst>
            <pc:docMk/>
            <pc:sldMk cId="2211827504" sldId="296"/>
            <ac:spMk id="3" creationId="{1CA1ACC8-01C1-400F-A556-9F45EF7604AC}"/>
          </ac:spMkLst>
        </pc:spChg>
        <pc:spChg chg="del mod ord">
          <ac:chgData name="Maria Thomas" userId="15999901-b8e9-4c74-a1f4-a3db627190ac" providerId="ADAL" clId="{495D194E-9A3C-4491-8C00-4FFFCACB7CB1}" dt="2024-09-19T13:12:09.599" v="137" actId="700"/>
          <ac:spMkLst>
            <pc:docMk/>
            <pc:sldMk cId="2211827504" sldId="296"/>
            <ac:spMk id="4" creationId="{31D8C892-2ED2-0B9A-70E0-616349F601EF}"/>
          </ac:spMkLst>
        </pc:spChg>
        <pc:spChg chg="add mod ord">
          <ac:chgData name="Maria Thomas" userId="15999901-b8e9-4c74-a1f4-a3db627190ac" providerId="ADAL" clId="{495D194E-9A3C-4491-8C00-4FFFCACB7CB1}" dt="2024-09-19T13:12:09.599" v="137" actId="700"/>
          <ac:spMkLst>
            <pc:docMk/>
            <pc:sldMk cId="2211827504" sldId="296"/>
            <ac:spMk id="5" creationId="{E0617298-BE04-B3AB-D059-B68E0A2F4389}"/>
          </ac:spMkLst>
        </pc:spChg>
        <pc:spChg chg="add mod ord">
          <ac:chgData name="Maria Thomas" userId="15999901-b8e9-4c74-a1f4-a3db627190ac" providerId="ADAL" clId="{495D194E-9A3C-4491-8C00-4FFFCACB7CB1}" dt="2024-09-19T13:12:09.599" v="137" actId="700"/>
          <ac:spMkLst>
            <pc:docMk/>
            <pc:sldMk cId="2211827504" sldId="296"/>
            <ac:spMk id="6" creationId="{216D0132-F238-3B64-2F38-3FE409482C09}"/>
          </ac:spMkLst>
        </pc:spChg>
        <pc:spChg chg="add mod ord">
          <ac:chgData name="Maria Thomas" userId="15999901-b8e9-4c74-a1f4-a3db627190ac" providerId="ADAL" clId="{495D194E-9A3C-4491-8C00-4FFFCACB7CB1}" dt="2024-09-19T13:12:09.599" v="137" actId="700"/>
          <ac:spMkLst>
            <pc:docMk/>
            <pc:sldMk cId="2211827504" sldId="296"/>
            <ac:spMk id="7" creationId="{B18464C0-4F5E-11A9-710F-C6F49DE2B477}"/>
          </ac:spMkLst>
        </pc:spChg>
      </pc:sldChg>
      <pc:sldMasterChg chg="modSldLayout">
        <pc:chgData name="Maria Thomas" userId="15999901-b8e9-4c74-a1f4-a3db627190ac" providerId="ADAL" clId="{495D194E-9A3C-4491-8C00-4FFFCACB7CB1}" dt="2024-09-19T13:11:28.927" v="131"/>
        <pc:sldMasterMkLst>
          <pc:docMk/>
          <pc:sldMasterMk cId="3172136299" sldId="2147483648"/>
        </pc:sldMasterMkLst>
        <pc:sldLayoutChg chg="addSp delSp modSp mod">
          <pc:chgData name="Maria Thomas" userId="15999901-b8e9-4c74-a1f4-a3db627190ac" providerId="ADAL" clId="{495D194E-9A3C-4491-8C00-4FFFCACB7CB1}" dt="2024-09-19T13:11:24.339" v="129" actId="478"/>
          <pc:sldLayoutMkLst>
            <pc:docMk/>
            <pc:sldMasterMk cId="3172136299" sldId="2147483648"/>
            <pc:sldLayoutMk cId="2964455939" sldId="2147483675"/>
          </pc:sldLayoutMkLst>
          <pc:spChg chg="del mod">
            <ac:chgData name="Maria Thomas" userId="15999901-b8e9-4c74-a1f4-a3db627190ac" providerId="ADAL" clId="{495D194E-9A3C-4491-8C00-4FFFCACB7CB1}" dt="2024-09-19T13:10:33.427" v="109" actId="478"/>
            <ac:spMkLst>
              <pc:docMk/>
              <pc:sldMasterMk cId="3172136299" sldId="2147483648"/>
              <pc:sldLayoutMk cId="2964455939" sldId="2147483675"/>
              <ac:spMk id="3" creationId="{DC493995-78FA-C1F6-2903-7806E9871C6A}"/>
            </ac:spMkLst>
          </pc:spChg>
          <pc:spChg chg="add mod">
            <ac:chgData name="Maria Thomas" userId="15999901-b8e9-4c74-a1f4-a3db627190ac" providerId="ADAL" clId="{495D194E-9A3C-4491-8C00-4FFFCACB7CB1}" dt="2024-09-19T13:10:28.924" v="108" actId="14"/>
            <ac:spMkLst>
              <pc:docMk/>
              <pc:sldMasterMk cId="3172136299" sldId="2147483648"/>
              <pc:sldLayoutMk cId="2964455939" sldId="2147483675"/>
              <ac:spMk id="4" creationId="{BEC44B4B-D927-2B62-D3E8-9A12650CBBD8}"/>
            </ac:spMkLst>
          </pc:spChg>
          <pc:spChg chg="add del">
            <ac:chgData name="Maria Thomas" userId="15999901-b8e9-4c74-a1f4-a3db627190ac" providerId="ADAL" clId="{495D194E-9A3C-4491-8C00-4FFFCACB7CB1}" dt="2024-09-19T13:10:42.937" v="112" actId="11529"/>
            <ac:spMkLst>
              <pc:docMk/>
              <pc:sldMasterMk cId="3172136299" sldId="2147483648"/>
              <pc:sldLayoutMk cId="2964455939" sldId="2147483675"/>
              <ac:spMk id="6" creationId="{67E8743E-86AF-8DF5-FC21-B09053393F54}"/>
            </ac:spMkLst>
          </pc:spChg>
          <pc:spChg chg="add mod">
            <ac:chgData name="Maria Thomas" userId="15999901-b8e9-4c74-a1f4-a3db627190ac" providerId="ADAL" clId="{495D194E-9A3C-4491-8C00-4FFFCACB7CB1}" dt="2024-09-19T13:11:22.817" v="128" actId="207"/>
            <ac:spMkLst>
              <pc:docMk/>
              <pc:sldMasterMk cId="3172136299" sldId="2147483648"/>
              <pc:sldLayoutMk cId="2964455939" sldId="2147483675"/>
              <ac:spMk id="11" creationId="{2070FB18-118E-8C44-F013-059A2F1D32C1}"/>
            </ac:spMkLst>
          </pc:spChg>
          <pc:spChg chg="del mod">
            <ac:chgData name="Maria Thomas" userId="15999901-b8e9-4c74-a1f4-a3db627190ac" providerId="ADAL" clId="{495D194E-9A3C-4491-8C00-4FFFCACB7CB1}" dt="2024-09-19T13:11:24.339" v="129" actId="478"/>
            <ac:spMkLst>
              <pc:docMk/>
              <pc:sldMasterMk cId="3172136299" sldId="2147483648"/>
              <pc:sldLayoutMk cId="2964455939" sldId="2147483675"/>
              <ac:spMk id="14" creationId="{F243A299-B87C-9D8F-E22E-66FFC33D0B90}"/>
            </ac:spMkLst>
          </pc:spChg>
        </pc:sldLayoutChg>
        <pc:sldLayoutChg chg="addSp delSp modSp mod">
          <pc:chgData name="Maria Thomas" userId="15999901-b8e9-4c74-a1f4-a3db627190ac" providerId="ADAL" clId="{495D194E-9A3C-4491-8C00-4FFFCACB7CB1}" dt="2024-09-19T13:11:28.927" v="131"/>
          <pc:sldLayoutMkLst>
            <pc:docMk/>
            <pc:sldMasterMk cId="3172136299" sldId="2147483648"/>
            <pc:sldLayoutMk cId="2782983478" sldId="2147483676"/>
          </pc:sldLayoutMkLst>
          <pc:spChg chg="del">
            <ac:chgData name="Maria Thomas" userId="15999901-b8e9-4c74-a1f4-a3db627190ac" providerId="ADAL" clId="{495D194E-9A3C-4491-8C00-4FFFCACB7CB1}" dt="2024-09-19T13:11:28.628" v="130" actId="478"/>
            <ac:spMkLst>
              <pc:docMk/>
              <pc:sldMasterMk cId="3172136299" sldId="2147483648"/>
              <pc:sldLayoutMk cId="2782983478" sldId="2147483676"/>
              <ac:spMk id="3" creationId="{CFACAE3A-F520-CAE9-548A-C18740FE0AF3}"/>
            </ac:spMkLst>
          </pc:spChg>
          <pc:spChg chg="del">
            <ac:chgData name="Maria Thomas" userId="15999901-b8e9-4c74-a1f4-a3db627190ac" providerId="ADAL" clId="{495D194E-9A3C-4491-8C00-4FFFCACB7CB1}" dt="2024-09-19T13:10:37.668" v="110" actId="478"/>
            <ac:spMkLst>
              <pc:docMk/>
              <pc:sldMasterMk cId="3172136299" sldId="2147483648"/>
              <pc:sldLayoutMk cId="2782983478" sldId="2147483676"/>
              <ac:spMk id="6" creationId="{54EE5C10-AC5E-2D8A-A451-B4AEE295A793}"/>
            </ac:spMkLst>
          </pc:spChg>
          <pc:spChg chg="add del mod">
            <ac:chgData name="Maria Thomas" userId="15999901-b8e9-4c74-a1f4-a3db627190ac" providerId="ADAL" clId="{495D194E-9A3C-4491-8C00-4FFFCACB7CB1}" dt="2024-09-19T13:11:28.628" v="130" actId="478"/>
            <ac:spMkLst>
              <pc:docMk/>
              <pc:sldMasterMk cId="3172136299" sldId="2147483648"/>
              <pc:sldLayoutMk cId="2782983478" sldId="2147483676"/>
              <ac:spMk id="9" creationId="{D89B012B-0677-FAAD-28BD-9F07221D6BEB}"/>
            </ac:spMkLst>
          </pc:spChg>
          <pc:spChg chg="add mod">
            <ac:chgData name="Maria Thomas" userId="15999901-b8e9-4c74-a1f4-a3db627190ac" providerId="ADAL" clId="{495D194E-9A3C-4491-8C00-4FFFCACB7CB1}" dt="2024-09-19T13:11:28.927" v="131"/>
            <ac:spMkLst>
              <pc:docMk/>
              <pc:sldMasterMk cId="3172136299" sldId="2147483648"/>
              <pc:sldLayoutMk cId="2782983478" sldId="2147483676"/>
              <ac:spMk id="11" creationId="{F93CA60E-B611-39BD-6F25-DC55532C26C3}"/>
            </ac:spMkLst>
          </pc:spChg>
          <pc:spChg chg="add mod">
            <ac:chgData name="Maria Thomas" userId="15999901-b8e9-4c74-a1f4-a3db627190ac" providerId="ADAL" clId="{495D194E-9A3C-4491-8C00-4FFFCACB7CB1}" dt="2024-09-19T13:11:28.927" v="131"/>
            <ac:spMkLst>
              <pc:docMk/>
              <pc:sldMasterMk cId="3172136299" sldId="2147483648"/>
              <pc:sldLayoutMk cId="2782983478" sldId="2147483676"/>
              <ac:spMk id="12" creationId="{C165585F-008C-B8A2-6A53-1805F57F1297}"/>
            </ac:spMkLst>
          </pc:spChg>
        </pc:sldLayoutChg>
        <pc:sldLayoutChg chg="modSp mod">
          <pc:chgData name="Maria Thomas" userId="15999901-b8e9-4c74-a1f4-a3db627190ac" providerId="ADAL" clId="{495D194E-9A3C-4491-8C00-4FFFCACB7CB1}" dt="2024-09-19T13:09:52.133" v="90" actId="20577"/>
          <pc:sldLayoutMkLst>
            <pc:docMk/>
            <pc:sldMasterMk cId="3172136299" sldId="2147483648"/>
            <pc:sldLayoutMk cId="948181174" sldId="2147483677"/>
          </pc:sldLayoutMkLst>
          <pc:spChg chg="mod">
            <ac:chgData name="Maria Thomas" userId="15999901-b8e9-4c74-a1f4-a3db627190ac" providerId="ADAL" clId="{495D194E-9A3C-4491-8C00-4FFFCACB7CB1}" dt="2024-09-19T13:09:49.582" v="88" actId="20577"/>
            <ac:spMkLst>
              <pc:docMk/>
              <pc:sldMasterMk cId="3172136299" sldId="2147483648"/>
              <pc:sldLayoutMk cId="948181174" sldId="2147483677"/>
              <ac:spMk id="35" creationId="{9EE2A0BE-EA6E-C456-6ADA-111BA056304D}"/>
            </ac:spMkLst>
          </pc:spChg>
          <pc:spChg chg="mod">
            <ac:chgData name="Maria Thomas" userId="15999901-b8e9-4c74-a1f4-a3db627190ac" providerId="ADAL" clId="{495D194E-9A3C-4491-8C00-4FFFCACB7CB1}" dt="2024-09-19T13:09:52.133" v="90" actId="20577"/>
            <ac:spMkLst>
              <pc:docMk/>
              <pc:sldMasterMk cId="3172136299" sldId="2147483648"/>
              <pc:sldLayoutMk cId="948181174" sldId="2147483677"/>
              <ac:spMk id="37" creationId="{ECBC81EF-49AC-F209-4935-BE70566150B8}"/>
            </ac:spMkLst>
          </pc:spChg>
        </pc:sldLayoutChg>
        <pc:sldLayoutChg chg="addSp delSp modSp mod">
          <pc:chgData name="Maria Thomas" userId="15999901-b8e9-4c74-a1f4-a3db627190ac" providerId="ADAL" clId="{495D194E-9A3C-4491-8C00-4FFFCACB7CB1}" dt="2024-09-19T13:09:59.884" v="92"/>
          <pc:sldLayoutMkLst>
            <pc:docMk/>
            <pc:sldMasterMk cId="3172136299" sldId="2147483648"/>
            <pc:sldLayoutMk cId="4241887281" sldId="2147483678"/>
          </pc:sldLayoutMkLst>
          <pc:spChg chg="add mod">
            <ac:chgData name="Maria Thomas" userId="15999901-b8e9-4c74-a1f4-a3db627190ac" providerId="ADAL" clId="{495D194E-9A3C-4491-8C00-4FFFCACB7CB1}" dt="2024-09-19T13:09:59.884" v="92"/>
            <ac:spMkLst>
              <pc:docMk/>
              <pc:sldMasterMk cId="3172136299" sldId="2147483648"/>
              <pc:sldLayoutMk cId="4241887281" sldId="2147483678"/>
              <ac:spMk id="2" creationId="{D6FCF68F-5A39-58A4-8626-82009A795826}"/>
            </ac:spMkLst>
          </pc:spChg>
          <pc:spChg chg="add mod">
            <ac:chgData name="Maria Thomas" userId="15999901-b8e9-4c74-a1f4-a3db627190ac" providerId="ADAL" clId="{495D194E-9A3C-4491-8C00-4FFFCACB7CB1}" dt="2024-09-19T13:09:59.884" v="92"/>
            <ac:spMkLst>
              <pc:docMk/>
              <pc:sldMasterMk cId="3172136299" sldId="2147483648"/>
              <pc:sldLayoutMk cId="4241887281" sldId="2147483678"/>
              <ac:spMk id="3" creationId="{B155115E-4A9B-DBED-4CAB-A721F8E0C540}"/>
            </ac:spMkLst>
          </pc:spChg>
          <pc:spChg chg="del">
            <ac:chgData name="Maria Thomas" userId="15999901-b8e9-4c74-a1f4-a3db627190ac" providerId="ADAL" clId="{495D194E-9A3C-4491-8C00-4FFFCACB7CB1}" dt="2024-09-19T13:09:59.032" v="91" actId="478"/>
            <ac:spMkLst>
              <pc:docMk/>
              <pc:sldMasterMk cId="3172136299" sldId="2147483648"/>
              <pc:sldLayoutMk cId="4241887281" sldId="2147483678"/>
              <ac:spMk id="6" creationId="{2E3A935D-1D38-385C-D452-39AF6F1E7DE9}"/>
            </ac:spMkLst>
          </pc:spChg>
          <pc:spChg chg="del">
            <ac:chgData name="Maria Thomas" userId="15999901-b8e9-4c74-a1f4-a3db627190ac" providerId="ADAL" clId="{495D194E-9A3C-4491-8C00-4FFFCACB7CB1}" dt="2024-09-19T13:09:59.032" v="91" actId="478"/>
            <ac:spMkLst>
              <pc:docMk/>
              <pc:sldMasterMk cId="3172136299" sldId="2147483648"/>
              <pc:sldLayoutMk cId="4241887281" sldId="2147483678"/>
              <ac:spMk id="7" creationId="{A55DA04C-8AC4-A098-73BC-6717D30B659E}"/>
            </ac:spMkLst>
          </pc:spChg>
        </pc:sldLayoutChg>
        <pc:sldLayoutChg chg="addSp delSp modSp mod">
          <pc:chgData name="Maria Thomas" userId="15999901-b8e9-4c74-a1f4-a3db627190ac" providerId="ADAL" clId="{495D194E-9A3C-4491-8C00-4FFFCACB7CB1}" dt="2024-09-19T13:10:03.433" v="94"/>
          <pc:sldLayoutMkLst>
            <pc:docMk/>
            <pc:sldMasterMk cId="3172136299" sldId="2147483648"/>
            <pc:sldLayoutMk cId="1128904106" sldId="2147483679"/>
          </pc:sldLayoutMkLst>
          <pc:spChg chg="add mod">
            <ac:chgData name="Maria Thomas" userId="15999901-b8e9-4c74-a1f4-a3db627190ac" providerId="ADAL" clId="{495D194E-9A3C-4491-8C00-4FFFCACB7CB1}" dt="2024-09-19T13:10:03.433" v="94"/>
            <ac:spMkLst>
              <pc:docMk/>
              <pc:sldMasterMk cId="3172136299" sldId="2147483648"/>
              <pc:sldLayoutMk cId="1128904106" sldId="2147483679"/>
              <ac:spMk id="2" creationId="{1489B801-2A1D-714D-5191-69E7A2291E22}"/>
            </ac:spMkLst>
          </pc:spChg>
          <pc:spChg chg="add mod">
            <ac:chgData name="Maria Thomas" userId="15999901-b8e9-4c74-a1f4-a3db627190ac" providerId="ADAL" clId="{495D194E-9A3C-4491-8C00-4FFFCACB7CB1}" dt="2024-09-19T13:10:03.433" v="94"/>
            <ac:spMkLst>
              <pc:docMk/>
              <pc:sldMasterMk cId="3172136299" sldId="2147483648"/>
              <pc:sldLayoutMk cId="1128904106" sldId="2147483679"/>
              <ac:spMk id="3" creationId="{AED32FC4-7D3A-E4A7-A87B-319A6A6CF7F2}"/>
            </ac:spMkLst>
          </pc:spChg>
          <pc:spChg chg="del">
            <ac:chgData name="Maria Thomas" userId="15999901-b8e9-4c74-a1f4-a3db627190ac" providerId="ADAL" clId="{495D194E-9A3C-4491-8C00-4FFFCACB7CB1}" dt="2024-09-19T13:10:02.553" v="93" actId="478"/>
            <ac:spMkLst>
              <pc:docMk/>
              <pc:sldMasterMk cId="3172136299" sldId="2147483648"/>
              <pc:sldLayoutMk cId="1128904106" sldId="2147483679"/>
              <ac:spMk id="8" creationId="{363649D4-8F28-4518-AB81-02C0AC4904CA}"/>
            </ac:spMkLst>
          </pc:spChg>
          <pc:spChg chg="del">
            <ac:chgData name="Maria Thomas" userId="15999901-b8e9-4c74-a1f4-a3db627190ac" providerId="ADAL" clId="{495D194E-9A3C-4491-8C00-4FFFCACB7CB1}" dt="2024-09-19T13:10:02.553" v="93" actId="478"/>
            <ac:spMkLst>
              <pc:docMk/>
              <pc:sldMasterMk cId="3172136299" sldId="2147483648"/>
              <pc:sldLayoutMk cId="1128904106" sldId="2147483679"/>
              <ac:spMk id="9" creationId="{1BF23036-A3F1-9591-77AA-C4AA6A722ACA}"/>
            </ac:spMkLst>
          </pc:spChg>
        </pc:sldLayoutChg>
        <pc:sldLayoutChg chg="addSp delSp modSp mod">
          <pc:chgData name="Maria Thomas" userId="15999901-b8e9-4c74-a1f4-a3db627190ac" providerId="ADAL" clId="{495D194E-9A3C-4491-8C00-4FFFCACB7CB1}" dt="2024-09-19T13:10:06.557" v="96"/>
          <pc:sldLayoutMkLst>
            <pc:docMk/>
            <pc:sldMasterMk cId="3172136299" sldId="2147483648"/>
            <pc:sldLayoutMk cId="1768961534" sldId="2147483680"/>
          </pc:sldLayoutMkLst>
          <pc:spChg chg="add mod">
            <ac:chgData name="Maria Thomas" userId="15999901-b8e9-4c74-a1f4-a3db627190ac" providerId="ADAL" clId="{495D194E-9A3C-4491-8C00-4FFFCACB7CB1}" dt="2024-09-19T13:10:06.557" v="96"/>
            <ac:spMkLst>
              <pc:docMk/>
              <pc:sldMasterMk cId="3172136299" sldId="2147483648"/>
              <pc:sldLayoutMk cId="1768961534" sldId="2147483680"/>
              <ac:spMk id="2" creationId="{1EE6CF8C-7D10-209B-D981-964147B1830A}"/>
            </ac:spMkLst>
          </pc:spChg>
          <pc:spChg chg="add mod">
            <ac:chgData name="Maria Thomas" userId="15999901-b8e9-4c74-a1f4-a3db627190ac" providerId="ADAL" clId="{495D194E-9A3C-4491-8C00-4FFFCACB7CB1}" dt="2024-09-19T13:10:06.557" v="96"/>
            <ac:spMkLst>
              <pc:docMk/>
              <pc:sldMasterMk cId="3172136299" sldId="2147483648"/>
              <pc:sldLayoutMk cId="1768961534" sldId="2147483680"/>
              <ac:spMk id="3" creationId="{BE7E1249-34D9-B920-296B-0BB540570BB1}"/>
            </ac:spMkLst>
          </pc:spChg>
          <pc:spChg chg="del">
            <ac:chgData name="Maria Thomas" userId="15999901-b8e9-4c74-a1f4-a3db627190ac" providerId="ADAL" clId="{495D194E-9A3C-4491-8C00-4FFFCACB7CB1}" dt="2024-09-19T13:10:05.682" v="95" actId="478"/>
            <ac:spMkLst>
              <pc:docMk/>
              <pc:sldMasterMk cId="3172136299" sldId="2147483648"/>
              <pc:sldLayoutMk cId="1768961534" sldId="2147483680"/>
              <ac:spMk id="9" creationId="{B1B3CF07-145B-F45F-BA35-02C601C3A2C5}"/>
            </ac:spMkLst>
          </pc:spChg>
          <pc:spChg chg="del">
            <ac:chgData name="Maria Thomas" userId="15999901-b8e9-4c74-a1f4-a3db627190ac" providerId="ADAL" clId="{495D194E-9A3C-4491-8C00-4FFFCACB7CB1}" dt="2024-09-19T13:10:05.682" v="95" actId="478"/>
            <ac:spMkLst>
              <pc:docMk/>
              <pc:sldMasterMk cId="3172136299" sldId="2147483648"/>
              <pc:sldLayoutMk cId="1768961534" sldId="2147483680"/>
              <ac:spMk id="10" creationId="{11F20DB3-E5DA-D7F1-FFCA-969139205EA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50250-3FDB-4A4E-A0D4-C0C3B823F0B5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0107C-2976-40E4-9C8A-D84876C061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875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Stern, Kreativitä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8DC13A63-982F-3735-CA06-58E09B9546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0" cy="6858000"/>
          </a:xfrm>
          <a:prstGeom prst="rect">
            <a:avLst/>
          </a:prstGeom>
        </p:spPr>
      </p:pic>
      <p:pic>
        <p:nvPicPr>
          <p:cNvPr id="24" name="Logo">
            <a:extLst>
              <a:ext uri="{FF2B5EF4-FFF2-40B4-BE49-F238E27FC236}">
                <a16:creationId xmlns:a16="http://schemas.microsoft.com/office/drawing/2014/main" id="{62B2BB41-0A0E-2ACF-AEDB-FD6FF62708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233" t="10710" r="10127" b="9912"/>
          <a:stretch/>
        </p:blipFill>
        <p:spPr>
          <a:xfrm>
            <a:off x="10848529" y="5661248"/>
            <a:ext cx="864096" cy="872207"/>
          </a:xfrm>
          <a:prstGeom prst="rect">
            <a:avLst/>
          </a:prstGeom>
        </p:spPr>
      </p:pic>
      <p:pic>
        <p:nvPicPr>
          <p:cNvPr id="16" name="Grafik 15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4FAC4BC9-4F9A-0A5D-D2BE-35B4E131862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47" y="152636"/>
            <a:ext cx="2376264" cy="2376264"/>
          </a:xfrm>
          <a:prstGeom prst="rect">
            <a:avLst/>
          </a:prstGeom>
        </p:spPr>
      </p:pic>
      <p:pic>
        <p:nvPicPr>
          <p:cNvPr id="20" name="Grafik 19" descr="Ein Bild, das Kreis, Grafiken, Farbigkeit, Kreativität enthält.&#10;&#10;Automatisch generierte Beschreibung">
            <a:extLst>
              <a:ext uri="{FF2B5EF4-FFF2-40B4-BE49-F238E27FC236}">
                <a16:creationId xmlns:a16="http://schemas.microsoft.com/office/drawing/2014/main" id="{EF57FD23-7268-1C5A-6E18-E89EB08AEE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2622" r="2805" b="2622"/>
          <a:stretch>
            <a:fillRect/>
          </a:stretch>
        </p:blipFill>
        <p:spPr>
          <a:xfrm>
            <a:off x="10776520" y="332656"/>
            <a:ext cx="872207" cy="872207"/>
          </a:xfrm>
          <a:custGeom>
            <a:avLst/>
            <a:gdLst>
              <a:gd name="connsiteX0" fmla="*/ 2889203 w 5778406"/>
              <a:gd name="connsiteY0" fmla="*/ 0 h 5778406"/>
              <a:gd name="connsiteX1" fmla="*/ 5778406 w 5778406"/>
              <a:gd name="connsiteY1" fmla="*/ 2889203 h 5778406"/>
              <a:gd name="connsiteX2" fmla="*/ 2889203 w 5778406"/>
              <a:gd name="connsiteY2" fmla="*/ 5778406 h 5778406"/>
              <a:gd name="connsiteX3" fmla="*/ 0 w 5778406"/>
              <a:gd name="connsiteY3" fmla="*/ 2889203 h 5778406"/>
              <a:gd name="connsiteX4" fmla="*/ 2889203 w 5778406"/>
              <a:gd name="connsiteY4" fmla="*/ 0 h 5778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8406" h="5778406">
                <a:moveTo>
                  <a:pt x="2889203" y="0"/>
                </a:moveTo>
                <a:cubicBezTo>
                  <a:pt x="4484866" y="0"/>
                  <a:pt x="5778406" y="1293540"/>
                  <a:pt x="5778406" y="2889203"/>
                </a:cubicBezTo>
                <a:cubicBezTo>
                  <a:pt x="5778406" y="4484866"/>
                  <a:pt x="4484866" y="5778406"/>
                  <a:pt x="2889203" y="5778406"/>
                </a:cubicBezTo>
                <a:cubicBezTo>
                  <a:pt x="1293540" y="5778406"/>
                  <a:pt x="0" y="4484866"/>
                  <a:pt x="0" y="2889203"/>
                </a:cubicBezTo>
                <a:cubicBezTo>
                  <a:pt x="0" y="1293540"/>
                  <a:pt x="1293540" y="0"/>
                  <a:pt x="2889203" y="0"/>
                </a:cubicBezTo>
                <a:close/>
              </a:path>
            </a:pathLst>
          </a:custGeom>
          <a:ln>
            <a:noFill/>
          </a:ln>
        </p:spPr>
      </p:pic>
      <p:sp>
        <p:nvSpPr>
          <p:cNvPr id="8" name="Textplatzhalter 34">
            <a:extLst>
              <a:ext uri="{FF2B5EF4-FFF2-40B4-BE49-F238E27FC236}">
                <a16:creationId xmlns:a16="http://schemas.microsoft.com/office/drawing/2014/main" id="{3D5F28FE-992E-E3FF-FA08-89B18AEFC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47628" y="5589240"/>
            <a:ext cx="6696745" cy="828092"/>
          </a:xfrm>
        </p:spPr>
        <p:txBody>
          <a:bodyPr>
            <a:noAutofit/>
          </a:bodyPr>
          <a:lstStyle>
            <a:lvl1pPr algn="ctr">
              <a:defRPr sz="2400" b="1" cap="all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REFERENT_IN HIERHIN</a:t>
            </a:r>
          </a:p>
        </p:txBody>
      </p:sp>
      <p:sp>
        <p:nvSpPr>
          <p:cNvPr id="2" name="Titel 34">
            <a:extLst>
              <a:ext uri="{FF2B5EF4-FFF2-40B4-BE49-F238E27FC236}">
                <a16:creationId xmlns:a16="http://schemas.microsoft.com/office/drawing/2014/main" id="{D6FCF68F-5A39-58A4-8626-82009A795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50" y="3104964"/>
            <a:ext cx="6878120" cy="772107"/>
          </a:xfrm>
          <a:solidFill>
            <a:schemeClr val="tx2"/>
          </a:solidFill>
          <a:ln>
            <a:solidFill>
              <a:schemeClr val="tx1"/>
            </a:solidFill>
          </a:ln>
          <a:effectLst/>
        </p:spPr>
        <p:txBody>
          <a:bodyPr wrap="none" lIns="216000" tIns="144000" rIns="144000" bIns="72000" anchor="ctr">
            <a:spAutoFit/>
          </a:bodyPr>
          <a:lstStyle>
            <a:lvl1pPr algn="l">
              <a:defRPr sz="4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</a:t>
            </a:r>
            <a:r>
              <a:rPr lang="de-DE" dirty="0" err="1"/>
              <a:t>PRÄSENTATIOn</a:t>
            </a:r>
            <a:endParaRPr lang="de-DE" dirty="0"/>
          </a:p>
        </p:txBody>
      </p:sp>
      <p:sp>
        <p:nvSpPr>
          <p:cNvPr id="3" name="Textplatzhalter 36">
            <a:extLst>
              <a:ext uri="{FF2B5EF4-FFF2-40B4-BE49-F238E27FC236}">
                <a16:creationId xmlns:a16="http://schemas.microsoft.com/office/drawing/2014/main" id="{B155115E-4A9B-DBED-4CAB-A721F8E0C5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63750" y="4006478"/>
            <a:ext cx="6509429" cy="716707"/>
          </a:xfrm>
          <a:solidFill>
            <a:schemeClr val="tx2"/>
          </a:solidFill>
          <a:ln>
            <a:solidFill>
              <a:schemeClr val="tx1"/>
            </a:solidFill>
          </a:ln>
          <a:effectLst/>
        </p:spPr>
        <p:txBody>
          <a:bodyPr wrap="none" lIns="216000" tIns="144000" rIns="144000" bIns="72000" anchor="ctr">
            <a:spAutoFit/>
          </a:bodyPr>
          <a:lstStyle>
            <a:lvl1pPr algn="l">
              <a:defRPr sz="36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WOMÖGLICHE </a:t>
            </a:r>
            <a:r>
              <a:rPr lang="de-DE" dirty="0" err="1"/>
              <a:t>UNTERZEILe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1887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 userDrawn="1">
          <p15:clr>
            <a:srgbClr val="FBAE40"/>
          </p15:clr>
        </p15:guide>
        <p15:guide id="3" orient="horz" pos="4042" userDrawn="1">
          <p15:clr>
            <a:srgbClr val="FBAE40"/>
          </p15:clr>
        </p15:guide>
        <p15:guide id="4" orient="horz" pos="2976" userDrawn="1">
          <p15:clr>
            <a:srgbClr val="FBAE40"/>
          </p15:clr>
        </p15:guide>
        <p15:guide id="5" orient="horz" pos="2523" userDrawn="1">
          <p15:clr>
            <a:srgbClr val="FBAE40"/>
          </p15:clr>
        </p15:guide>
        <p15:guide id="6" orient="horz" pos="2455" userDrawn="1">
          <p15:clr>
            <a:srgbClr val="FBAE40"/>
          </p15:clr>
        </p15:guide>
        <p15:guide id="7" orient="horz" pos="19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 (1/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5975FC-57BC-46BD-9DE4-95116FEAF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448780"/>
            <a:ext cx="5256262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FCC80C-4A1F-E974-A5AD-2CB5096756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9375" y="1448780"/>
            <a:ext cx="5256262" cy="4428492"/>
          </a:xfrm>
          <a:pattFill prst="dkUpDiag">
            <a:fgClr>
              <a:schemeClr val="bg2"/>
            </a:fgClr>
            <a:bgClr>
              <a:schemeClr val="bg1"/>
            </a:bgClr>
          </a:patt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12A595-381C-EEC4-233E-9FDE47F9C3F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309958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613" userDrawn="1">
          <p15:clr>
            <a:srgbClr val="FBAE40"/>
          </p15:clr>
        </p15:guide>
        <p15:guide id="3" pos="4067" userDrawn="1">
          <p15:clr>
            <a:srgbClr val="FBAE40"/>
          </p15:clr>
        </p15:guide>
        <p15:guide id="4" pos="7378" userDrawn="1">
          <p15:clr>
            <a:srgbClr val="FBAE40"/>
          </p15:clr>
        </p15:guide>
        <p15:guide id="5" pos="302" userDrawn="1">
          <p15:clr>
            <a:srgbClr val="FBAE40"/>
          </p15:clr>
        </p15:guide>
        <p15:guide id="6" orient="horz" pos="415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3702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 mit Stern (1/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esign, Kreativität enthält.">
            <a:extLst>
              <a:ext uri="{FF2B5EF4-FFF2-40B4-BE49-F238E27FC236}">
                <a16:creationId xmlns:a16="http://schemas.microsoft.com/office/drawing/2014/main" id="{EFA6F866-A000-B9B3-1CC9-09C4AD0C5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6" cy="68580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5975FC-57BC-46BD-9DE4-95116FEAF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448780"/>
            <a:ext cx="5256212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FCC80C-4A1F-E974-A5AD-2CB5096756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9375" y="1448780"/>
            <a:ext cx="5256212" cy="4428492"/>
          </a:xfrm>
          <a:pattFill prst="dkUpDiag">
            <a:fgClr>
              <a:schemeClr val="bg2"/>
            </a:fgClr>
            <a:bgClr>
              <a:schemeClr val="bg1"/>
            </a:bgClr>
          </a:patt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6A65EA-CA61-2B8F-E225-DA58613D642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6347D74-8613-865C-3349-CF5241B1C48B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accent3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042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67" userDrawn="1">
          <p15:clr>
            <a:srgbClr val="FBAE40"/>
          </p15:clr>
        </p15:guide>
        <p15:guide id="2" pos="3613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7378" userDrawn="1">
          <p15:clr>
            <a:srgbClr val="FBAE40"/>
          </p15:clr>
        </p15:guide>
        <p15:guide id="5" pos="302" userDrawn="1">
          <p15:clr>
            <a:srgbClr val="FBAE40"/>
          </p15:clr>
        </p15:guide>
        <p15:guide id="6" orient="horz" pos="415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3702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 (1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5975FC-57BC-46BD-9DE4-95116FEAF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3832" y="1448780"/>
            <a:ext cx="7128793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FCC80C-4A1F-E974-A5AD-2CB5096756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9375" y="1448780"/>
            <a:ext cx="3708412" cy="4428492"/>
          </a:xfrm>
          <a:pattFill prst="dkUpDiag">
            <a:fgClr>
              <a:schemeClr val="bg2"/>
            </a:fgClr>
            <a:bgClr>
              <a:schemeClr val="bg1"/>
            </a:bgClr>
          </a:pattFill>
        </p:spPr>
        <p:txBody>
          <a:bodyPr lIns="72000" tIns="72000" rIns="72000" bIns="72000">
            <a:noAutofit/>
          </a:bodyPr>
          <a:lstStyle>
            <a:lvl1pPr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7E645DB-2DF5-21DE-D599-24F3CCEB91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1908145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38" userDrawn="1">
          <p15:clr>
            <a:srgbClr val="FBAE40"/>
          </p15:clr>
        </p15:guide>
        <p15:guide id="2" pos="2887" userDrawn="1">
          <p15:clr>
            <a:srgbClr val="FBAE40"/>
          </p15:clr>
        </p15:guide>
        <p15:guide id="3" pos="7378" userDrawn="1">
          <p15:clr>
            <a:srgbClr val="FBAE40"/>
          </p15:clr>
        </p15:guide>
        <p15:guide id="5" pos="302" userDrawn="1">
          <p15:clr>
            <a:srgbClr val="FBAE40"/>
          </p15:clr>
        </p15:guide>
        <p15:guide id="6" orient="horz" pos="415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3702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 (1/3) mit S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esign, Kreativität enthält.">
            <a:extLst>
              <a:ext uri="{FF2B5EF4-FFF2-40B4-BE49-F238E27FC236}">
                <a16:creationId xmlns:a16="http://schemas.microsoft.com/office/drawing/2014/main" id="{13738570-6E93-08E3-93FC-502FD5AEFB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6" cy="68580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8" name="Textplatzhalter 8">
            <a:extLst>
              <a:ext uri="{FF2B5EF4-FFF2-40B4-BE49-F238E27FC236}">
                <a16:creationId xmlns:a16="http://schemas.microsoft.com/office/drawing/2014/main" id="{F1450F63-F435-7B3E-47A3-52F49790F4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3832" y="1448780"/>
            <a:ext cx="7128793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CF9C0453-9710-8F20-F8B6-5972DD9713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9375" y="1448780"/>
            <a:ext cx="3708412" cy="4428492"/>
          </a:xfrm>
          <a:pattFill prst="dkUpDiag">
            <a:fgClr>
              <a:schemeClr val="bg2"/>
            </a:fgClr>
            <a:bgClr>
              <a:schemeClr val="bg1"/>
            </a:bgClr>
          </a:pattFill>
        </p:spPr>
        <p:txBody>
          <a:bodyPr lIns="72000" tIns="72000" rIns="72000" bIns="72000">
            <a:noAutofit/>
          </a:bodyPr>
          <a:lstStyle>
            <a:lvl1pPr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E129AA-039B-C84D-B490-CE8B4BABD4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335D5BE-C344-C950-C816-3861FD359A14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accent3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247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7" userDrawn="1">
          <p15:clr>
            <a:srgbClr val="FBAE40"/>
          </p15:clr>
        </p15:guide>
        <p15:guide id="2" pos="2638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4020" userDrawn="1">
          <p15:clr>
            <a:srgbClr val="FBAE40"/>
          </p15:clr>
        </p15:guide>
        <p15:guide id="5" orient="horz" pos="3702" userDrawn="1">
          <p15:clr>
            <a:srgbClr val="FBAE40"/>
          </p15:clr>
        </p15:guide>
        <p15:guide id="6" orient="horz" pos="913" userDrawn="1">
          <p15:clr>
            <a:srgbClr val="FBAE40"/>
          </p15:clr>
        </p15:guide>
        <p15:guide id="7" orient="horz" pos="618" userDrawn="1">
          <p15:clr>
            <a:srgbClr val="FBAE40"/>
          </p15:clr>
        </p15:guide>
        <p15:guide id="8" orient="horz" pos="210" userDrawn="1">
          <p15:clr>
            <a:srgbClr val="FBAE40"/>
          </p15:clr>
        </p15:guide>
        <p15:guide id="9" pos="302" userDrawn="1">
          <p15:clr>
            <a:srgbClr val="FBAE40"/>
          </p15:clr>
        </p15:guide>
        <p15:guide id="10" pos="737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47B3D-6504-5716-31F6-45D87D0243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Hier steht der Titel, eine kurze Überschrift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E3D6547-1F10-2DA4-FBED-159FA0C39B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3D04D346-F9FC-43A0-288E-F5EB32597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98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067" userDrawn="1">
          <p15:clr>
            <a:srgbClr val="FBAE40"/>
          </p15:clr>
        </p15:guide>
        <p15:guide id="3" pos="3613" userDrawn="1">
          <p15:clr>
            <a:srgbClr val="FBAE40"/>
          </p15:clr>
        </p15:guide>
        <p15:guide id="4" pos="7378" userDrawn="1">
          <p15:clr>
            <a:srgbClr val="FBAE40"/>
          </p15:clr>
        </p15:guide>
        <p15:guide id="5" pos="302" userDrawn="1">
          <p15:clr>
            <a:srgbClr val="FBAE40"/>
          </p15:clr>
        </p15:guide>
        <p15:guide id="6" orient="horz" pos="415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3702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EF5BDC-C903-41A5-DD83-13F6F77195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3001126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067" userDrawn="1">
          <p15:clr>
            <a:srgbClr val="FBAE40"/>
          </p15:clr>
        </p15:guide>
        <p15:guide id="3" pos="3613" userDrawn="1">
          <p15:clr>
            <a:srgbClr val="FBAE40"/>
          </p15:clr>
        </p15:guide>
        <p15:guide id="4" pos="7378" userDrawn="1">
          <p15:clr>
            <a:srgbClr val="FBAE40"/>
          </p15:clr>
        </p15:guide>
        <p15:guide id="5" pos="302" userDrawn="1">
          <p15:clr>
            <a:srgbClr val="FBAE40"/>
          </p15:clr>
        </p15:guide>
        <p15:guide id="6" orient="horz" pos="415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3702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Stern, Kreativität enthält.">
            <a:extLst>
              <a:ext uri="{FF2B5EF4-FFF2-40B4-BE49-F238E27FC236}">
                <a16:creationId xmlns:a16="http://schemas.microsoft.com/office/drawing/2014/main" id="{8F95B30F-1308-87C5-889F-596E4B887F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0" cy="6858000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F6DACFA1-3405-B48C-74B3-D2A73C091E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233" t="10710" r="10127" b="9912"/>
          <a:stretch/>
        </p:blipFill>
        <p:spPr>
          <a:xfrm>
            <a:off x="10848529" y="5661248"/>
            <a:ext cx="864096" cy="872207"/>
          </a:xfrm>
          <a:prstGeom prst="rect">
            <a:avLst/>
          </a:prstGeom>
        </p:spPr>
      </p:pic>
      <p:pic>
        <p:nvPicPr>
          <p:cNvPr id="10" name="Grafik 9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F69D9E94-C3AE-C4A1-96A9-9E0D309CBDD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47" y="152636"/>
            <a:ext cx="2376264" cy="2376264"/>
          </a:xfrm>
          <a:prstGeom prst="rect">
            <a:avLst/>
          </a:prstGeom>
        </p:spPr>
      </p:pic>
      <p:pic>
        <p:nvPicPr>
          <p:cNvPr id="2" name="Grafik 1" descr="Ein Bild, das Kreis, Grafiken, Farbigkeit, Kreativität enthält.&#10;&#10;Automatisch generierte Beschreibung">
            <a:extLst>
              <a:ext uri="{FF2B5EF4-FFF2-40B4-BE49-F238E27FC236}">
                <a16:creationId xmlns:a16="http://schemas.microsoft.com/office/drawing/2014/main" id="{7EA3C843-1F39-C029-B38F-5AD3068B03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2622" r="2805" b="2622"/>
          <a:stretch>
            <a:fillRect/>
          </a:stretch>
        </p:blipFill>
        <p:spPr>
          <a:xfrm>
            <a:off x="10776520" y="332656"/>
            <a:ext cx="872207" cy="872207"/>
          </a:xfrm>
          <a:custGeom>
            <a:avLst/>
            <a:gdLst>
              <a:gd name="connsiteX0" fmla="*/ 2889203 w 5778406"/>
              <a:gd name="connsiteY0" fmla="*/ 0 h 5778406"/>
              <a:gd name="connsiteX1" fmla="*/ 5778406 w 5778406"/>
              <a:gd name="connsiteY1" fmla="*/ 2889203 h 5778406"/>
              <a:gd name="connsiteX2" fmla="*/ 2889203 w 5778406"/>
              <a:gd name="connsiteY2" fmla="*/ 5778406 h 5778406"/>
              <a:gd name="connsiteX3" fmla="*/ 0 w 5778406"/>
              <a:gd name="connsiteY3" fmla="*/ 2889203 h 5778406"/>
              <a:gd name="connsiteX4" fmla="*/ 2889203 w 5778406"/>
              <a:gd name="connsiteY4" fmla="*/ 0 h 5778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8406" h="5778406">
                <a:moveTo>
                  <a:pt x="2889203" y="0"/>
                </a:moveTo>
                <a:cubicBezTo>
                  <a:pt x="4484866" y="0"/>
                  <a:pt x="5778406" y="1293540"/>
                  <a:pt x="5778406" y="2889203"/>
                </a:cubicBezTo>
                <a:cubicBezTo>
                  <a:pt x="5778406" y="4484866"/>
                  <a:pt x="4484866" y="5778406"/>
                  <a:pt x="2889203" y="5778406"/>
                </a:cubicBezTo>
                <a:cubicBezTo>
                  <a:pt x="1293540" y="5778406"/>
                  <a:pt x="0" y="4484866"/>
                  <a:pt x="0" y="2889203"/>
                </a:cubicBezTo>
                <a:cubicBezTo>
                  <a:pt x="0" y="1293540"/>
                  <a:pt x="1293540" y="0"/>
                  <a:pt x="2889203" y="0"/>
                </a:cubicBezTo>
                <a:close/>
              </a:path>
            </a:pathLst>
          </a:custGeom>
          <a:ln>
            <a:noFill/>
          </a:ln>
        </p:spPr>
      </p:pic>
      <p:sp>
        <p:nvSpPr>
          <p:cNvPr id="11" name="Titel 34">
            <a:extLst>
              <a:ext uri="{FF2B5EF4-FFF2-40B4-BE49-F238E27FC236}">
                <a16:creationId xmlns:a16="http://schemas.microsoft.com/office/drawing/2014/main" id="{F93CA60E-B611-39BD-6F25-DC55532C2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7788" y="3933056"/>
            <a:ext cx="3888432" cy="756084"/>
          </a:xfrm>
          <a:solidFill>
            <a:schemeClr val="tx2"/>
          </a:solidFill>
          <a:ln>
            <a:solidFill>
              <a:schemeClr val="tx1"/>
            </a:solidFill>
          </a:ln>
          <a:effectLst/>
        </p:spPr>
        <p:txBody>
          <a:bodyPr wrap="none" lIns="216000" tIns="144000" rIns="144000" bIns="72000" anchor="ctr">
            <a:noAutofit/>
          </a:bodyPr>
          <a:lstStyle>
            <a:lvl1pPr algn="l">
              <a:defRPr sz="4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vielen dank!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C165585F-008C-B8A2-6A53-1805F57F12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5820" y="5373216"/>
            <a:ext cx="3240360" cy="468052"/>
          </a:xfrm>
        </p:spPr>
        <p:txBody>
          <a:bodyPr anchor="ctr">
            <a:noAutofit/>
          </a:bodyPr>
          <a:lstStyle>
            <a:lvl1pPr algn="ctr">
              <a:defRPr sz="2400" cap="all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energieinverdi.de</a:t>
            </a:r>
          </a:p>
        </p:txBody>
      </p:sp>
    </p:spTree>
    <p:extLst>
      <p:ext uri="{BB962C8B-B14F-4D97-AF65-F5344CB8AC3E}">
        <p14:creationId xmlns:p14="http://schemas.microsoft.com/office/powerpoint/2010/main" val="27829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8" userDrawn="1">
          <p15:clr>
            <a:srgbClr val="FBAE40"/>
          </p15:clr>
        </p15:guide>
        <p15:guide id="2" orient="horz" pos="2954" userDrawn="1">
          <p15:clr>
            <a:srgbClr val="FBAE40"/>
          </p15:clr>
        </p15:guide>
        <p15:guide id="3" orient="horz" pos="3385" userDrawn="1">
          <p15:clr>
            <a:srgbClr val="FBAE40"/>
          </p15:clr>
        </p15:guide>
        <p15:guide id="4" orient="horz" pos="36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Grafiken, Kreativität, Kunst enthält.&#10;&#10;Automatisch generierte Beschreibung">
            <a:extLst>
              <a:ext uri="{FF2B5EF4-FFF2-40B4-BE49-F238E27FC236}">
                <a16:creationId xmlns:a16="http://schemas.microsoft.com/office/drawing/2014/main" id="{B079C6C7-89B0-1C61-83FB-0ED3D2F6E9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2" cy="6858001"/>
          </a:xfrm>
          <a:prstGeom prst="rect">
            <a:avLst/>
          </a:prstGeom>
        </p:spPr>
      </p:pic>
      <p:pic>
        <p:nvPicPr>
          <p:cNvPr id="16" name="Grafik 15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4FAC4BC9-4F9A-0A5D-D2BE-35B4E13186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47" y="152636"/>
            <a:ext cx="2376264" cy="2376264"/>
          </a:xfrm>
          <a:prstGeom prst="rect">
            <a:avLst/>
          </a:prstGeom>
        </p:spPr>
      </p:pic>
      <p:pic>
        <p:nvPicPr>
          <p:cNvPr id="20" name="Grafik 19" descr="Ein Bild, das Kreis, Grafiken, Farbigkeit, Kreativität enthält.&#10;&#10;Automatisch generierte Beschreibung">
            <a:extLst>
              <a:ext uri="{FF2B5EF4-FFF2-40B4-BE49-F238E27FC236}">
                <a16:creationId xmlns:a16="http://schemas.microsoft.com/office/drawing/2014/main" id="{EF57FD23-7268-1C5A-6E18-E89EB08AEE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2622" r="2805" b="2622"/>
          <a:stretch>
            <a:fillRect/>
          </a:stretch>
        </p:blipFill>
        <p:spPr>
          <a:xfrm>
            <a:off x="10776520" y="332656"/>
            <a:ext cx="872207" cy="872207"/>
          </a:xfrm>
          <a:custGeom>
            <a:avLst/>
            <a:gdLst>
              <a:gd name="connsiteX0" fmla="*/ 2889203 w 5778406"/>
              <a:gd name="connsiteY0" fmla="*/ 0 h 5778406"/>
              <a:gd name="connsiteX1" fmla="*/ 5778406 w 5778406"/>
              <a:gd name="connsiteY1" fmla="*/ 2889203 h 5778406"/>
              <a:gd name="connsiteX2" fmla="*/ 2889203 w 5778406"/>
              <a:gd name="connsiteY2" fmla="*/ 5778406 h 5778406"/>
              <a:gd name="connsiteX3" fmla="*/ 0 w 5778406"/>
              <a:gd name="connsiteY3" fmla="*/ 2889203 h 5778406"/>
              <a:gd name="connsiteX4" fmla="*/ 2889203 w 5778406"/>
              <a:gd name="connsiteY4" fmla="*/ 0 h 5778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8406" h="5778406">
                <a:moveTo>
                  <a:pt x="2889203" y="0"/>
                </a:moveTo>
                <a:cubicBezTo>
                  <a:pt x="4484866" y="0"/>
                  <a:pt x="5778406" y="1293540"/>
                  <a:pt x="5778406" y="2889203"/>
                </a:cubicBezTo>
                <a:cubicBezTo>
                  <a:pt x="5778406" y="4484866"/>
                  <a:pt x="4484866" y="5778406"/>
                  <a:pt x="2889203" y="5778406"/>
                </a:cubicBezTo>
                <a:cubicBezTo>
                  <a:pt x="1293540" y="5778406"/>
                  <a:pt x="0" y="4484866"/>
                  <a:pt x="0" y="2889203"/>
                </a:cubicBezTo>
                <a:cubicBezTo>
                  <a:pt x="0" y="1293540"/>
                  <a:pt x="1293540" y="0"/>
                  <a:pt x="2889203" y="0"/>
                </a:cubicBezTo>
                <a:close/>
              </a:path>
            </a:pathLst>
          </a:custGeom>
          <a:ln>
            <a:noFill/>
          </a:ln>
        </p:spPr>
      </p:pic>
      <p:pic>
        <p:nvPicPr>
          <p:cNvPr id="6" name="Logo">
            <a:extLst>
              <a:ext uri="{FF2B5EF4-FFF2-40B4-BE49-F238E27FC236}">
                <a16:creationId xmlns:a16="http://schemas.microsoft.com/office/drawing/2014/main" id="{38443725-858B-0DF7-73D0-39FE9F1B1D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1233" t="10710" r="10127" b="9912"/>
          <a:stretch/>
        </p:blipFill>
        <p:spPr>
          <a:xfrm>
            <a:off x="10848529" y="5661248"/>
            <a:ext cx="864096" cy="872207"/>
          </a:xfrm>
          <a:prstGeom prst="rect">
            <a:avLst/>
          </a:prstGeom>
        </p:spPr>
      </p:pic>
      <p:sp>
        <p:nvSpPr>
          <p:cNvPr id="11" name="Textplatzhalter 34">
            <a:extLst>
              <a:ext uri="{FF2B5EF4-FFF2-40B4-BE49-F238E27FC236}">
                <a16:creationId xmlns:a16="http://schemas.microsoft.com/office/drawing/2014/main" id="{C3A785A9-74EC-A45A-190D-A1B65E444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47628" y="5589240"/>
            <a:ext cx="6696745" cy="828092"/>
          </a:xfrm>
        </p:spPr>
        <p:txBody>
          <a:bodyPr>
            <a:noAutofit/>
          </a:bodyPr>
          <a:lstStyle>
            <a:lvl1pPr algn="ctr">
              <a:defRPr sz="24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REFERENT_IN HIERHIN</a:t>
            </a:r>
          </a:p>
        </p:txBody>
      </p:sp>
      <p:sp>
        <p:nvSpPr>
          <p:cNvPr id="2" name="Titel 34">
            <a:extLst>
              <a:ext uri="{FF2B5EF4-FFF2-40B4-BE49-F238E27FC236}">
                <a16:creationId xmlns:a16="http://schemas.microsoft.com/office/drawing/2014/main" id="{1EE6CF8C-7D10-209B-D981-964147B183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3750" y="3104964"/>
            <a:ext cx="6878120" cy="772107"/>
          </a:xfrm>
          <a:solidFill>
            <a:schemeClr val="tx2"/>
          </a:solidFill>
          <a:ln>
            <a:solidFill>
              <a:schemeClr val="tx1"/>
            </a:solidFill>
          </a:ln>
          <a:effectLst/>
        </p:spPr>
        <p:txBody>
          <a:bodyPr wrap="none" lIns="216000" tIns="144000" rIns="144000" bIns="72000" anchor="ctr">
            <a:spAutoFit/>
          </a:bodyPr>
          <a:lstStyle>
            <a:lvl1pPr algn="l">
              <a:defRPr sz="4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</a:t>
            </a:r>
            <a:r>
              <a:rPr lang="de-DE" dirty="0" err="1"/>
              <a:t>PRÄSENTATIOn</a:t>
            </a:r>
            <a:endParaRPr lang="de-DE" dirty="0"/>
          </a:p>
        </p:txBody>
      </p:sp>
      <p:sp>
        <p:nvSpPr>
          <p:cNvPr id="3" name="Textplatzhalter 36">
            <a:extLst>
              <a:ext uri="{FF2B5EF4-FFF2-40B4-BE49-F238E27FC236}">
                <a16:creationId xmlns:a16="http://schemas.microsoft.com/office/drawing/2014/main" id="{BE7E1249-34D9-B920-296B-0BB540570B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63750" y="4006478"/>
            <a:ext cx="6509429" cy="716707"/>
          </a:xfrm>
          <a:solidFill>
            <a:schemeClr val="tx2"/>
          </a:solidFill>
          <a:ln>
            <a:solidFill>
              <a:schemeClr val="tx1"/>
            </a:solidFill>
          </a:ln>
          <a:effectLst/>
        </p:spPr>
        <p:txBody>
          <a:bodyPr wrap="none" lIns="216000" tIns="144000" rIns="144000" bIns="72000" anchor="ctr">
            <a:spAutoFit/>
          </a:bodyPr>
          <a:lstStyle>
            <a:lvl1pPr algn="l">
              <a:defRPr sz="36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WOMÖGLICHE </a:t>
            </a:r>
            <a:r>
              <a:rPr lang="de-DE" dirty="0" err="1"/>
              <a:t>UNTERZEILe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8961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 userDrawn="1">
          <p15:clr>
            <a:srgbClr val="FBAE40"/>
          </p15:clr>
        </p15:guide>
        <p15:guide id="3" orient="horz" pos="3521" userDrawn="1">
          <p15:clr>
            <a:srgbClr val="FBAE40"/>
          </p15:clr>
        </p15:guide>
        <p15:guide id="4" orient="horz" pos="2976" userDrawn="1">
          <p15:clr>
            <a:srgbClr val="FBAE40"/>
          </p15:clr>
        </p15:guide>
        <p15:guide id="5" orient="horz" pos="2523" userDrawn="1">
          <p15:clr>
            <a:srgbClr val="FBAE40"/>
          </p15:clr>
        </p15:guide>
        <p15:guide id="6" orient="horz" pos="2455" userDrawn="1">
          <p15:clr>
            <a:srgbClr val="FBAE40"/>
          </p15:clr>
        </p15:guide>
        <p15:guide id="7" orient="horz" pos="195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Grafiken, Karminrot, Design enthält.&#10;&#10;Automatisch generierte Beschreibung">
            <a:extLst>
              <a:ext uri="{FF2B5EF4-FFF2-40B4-BE49-F238E27FC236}">
                <a16:creationId xmlns:a16="http://schemas.microsoft.com/office/drawing/2014/main" id="{2C7FF90F-6B06-ECFF-C2AA-573618709B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4" cy="6858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6A5F535-DAE2-F346-37DF-639B088F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451" y="1448780"/>
            <a:ext cx="10296712" cy="1152128"/>
          </a:xfrm>
        </p:spPr>
        <p:txBody>
          <a:bodyPr anchor="t">
            <a:noAutofit/>
          </a:bodyPr>
          <a:lstStyle>
            <a:lvl1pPr>
              <a:defRPr/>
            </a:lvl1pPr>
          </a:lstStyle>
          <a:p>
            <a:r>
              <a:rPr lang="de-DE" dirty="0"/>
              <a:t>Hier steht der erste Zwischentitel.</a:t>
            </a:r>
            <a:br>
              <a:rPr lang="de-DE" dirty="0"/>
            </a:br>
            <a:r>
              <a:rPr lang="de-DE" dirty="0"/>
              <a:t>Vielleicht auch zweizeilig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BDC9E0F-3C2F-1D2C-C4A4-7F786F350A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3351" y="1448780"/>
            <a:ext cx="684076" cy="468052"/>
          </a:xfrm>
        </p:spPr>
        <p:txBody>
          <a:bodyPr anchor="t">
            <a:noAutofit/>
          </a:bodyPr>
          <a:lstStyle>
            <a:lvl1pPr algn="r"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98F63F-62D2-A1F1-54AD-DF74D15D353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Referent_in hierhin | Titel der Präsentation (Einfügen → Kopf- und Fußzeile)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3E19D2-8E16-09E5-AB90-0D89FE0C3E21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dirty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bg1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726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 userDrawn="1">
          <p15:clr>
            <a:srgbClr val="FBAE40"/>
          </p15:clr>
        </p15:guide>
        <p15:guide id="2" pos="721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pos="733" userDrawn="1">
          <p15:clr>
            <a:srgbClr val="FBAE40"/>
          </p15:clr>
        </p15:guide>
        <p15:guide id="5" pos="619" userDrawn="1">
          <p15:clr>
            <a:srgbClr val="FBAE40"/>
          </p15:clr>
        </p15:guide>
        <p15:guide id="6" pos="16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415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(Gel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gelb, Stern enthält.">
            <a:extLst>
              <a:ext uri="{FF2B5EF4-FFF2-40B4-BE49-F238E27FC236}">
                <a16:creationId xmlns:a16="http://schemas.microsoft.com/office/drawing/2014/main" id="{8E13EA59-3429-3928-EECC-D849662BFF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4" cy="6858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6A5F535-DAE2-F346-37DF-639B088F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451" y="1448780"/>
            <a:ext cx="10261141" cy="1152128"/>
          </a:xfrm>
        </p:spPr>
        <p:txBody>
          <a:bodyPr anchor="t">
            <a:noAutofit/>
          </a:bodyPr>
          <a:lstStyle>
            <a:lvl1pPr>
              <a:defRPr/>
            </a:lvl1pPr>
          </a:lstStyle>
          <a:p>
            <a:r>
              <a:rPr lang="de-DE" dirty="0"/>
              <a:t>Hier steht der erste Zwischentitel.</a:t>
            </a:r>
            <a:br>
              <a:rPr lang="de-DE" dirty="0"/>
            </a:br>
            <a:r>
              <a:rPr lang="de-DE" dirty="0"/>
              <a:t>Alternative Farbgebung.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BDC9E0F-3C2F-1D2C-C4A4-7F786F350A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3351" y="1448780"/>
            <a:ext cx="684076" cy="468052"/>
          </a:xfrm>
        </p:spPr>
        <p:txBody>
          <a:bodyPr anchor="t">
            <a:noAutofit/>
          </a:bodyPr>
          <a:lstStyle>
            <a:lvl1pPr algn="r"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91D428E-38DE-A471-0592-E43CD7267E3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D44E24-E5CF-C086-9F46-93F77CCC7CCB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dirty="0">
                <a:solidFill>
                  <a:schemeClr val="accent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accent3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301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 userDrawn="1">
          <p15:clr>
            <a:srgbClr val="FBAE40"/>
          </p15:clr>
        </p15:guide>
        <p15:guide id="2" pos="7219" userDrawn="1">
          <p15:clr>
            <a:srgbClr val="FBAE40"/>
          </p15:clr>
        </p15:guide>
        <p15:guide id="3" pos="733" userDrawn="1">
          <p15:clr>
            <a:srgbClr val="FBAE40"/>
          </p15:clr>
        </p15:guide>
        <p15:guide id="4" pos="619" userDrawn="1">
          <p15:clr>
            <a:srgbClr val="FBAE40"/>
          </p15:clr>
        </p15:guide>
        <p15:guide id="5" pos="166" userDrawn="1">
          <p15:clr>
            <a:srgbClr val="FBAE40"/>
          </p15:clr>
        </p15:guide>
        <p15:guide id="6" orient="horz" pos="913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415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(Türk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Wasser, Grafiken, Türkis, Design enthält.">
            <a:extLst>
              <a:ext uri="{FF2B5EF4-FFF2-40B4-BE49-F238E27FC236}">
                <a16:creationId xmlns:a16="http://schemas.microsoft.com/office/drawing/2014/main" id="{713DC176-9F3C-D39C-E187-FC1CD8FC4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4" cy="6858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6A5F535-DAE2-F346-37DF-639B088F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451" y="1448780"/>
            <a:ext cx="10261141" cy="1152128"/>
          </a:xfrm>
        </p:spPr>
        <p:txBody>
          <a:bodyPr anchor="t">
            <a:noAutofit/>
          </a:bodyPr>
          <a:lstStyle>
            <a:lvl1pPr>
              <a:defRPr/>
            </a:lvl1pPr>
          </a:lstStyle>
          <a:p>
            <a:r>
              <a:rPr lang="de-DE" dirty="0"/>
              <a:t>Hier steht der erste Zwischentitel.</a:t>
            </a:r>
            <a:br>
              <a:rPr lang="de-DE" dirty="0"/>
            </a:br>
            <a:r>
              <a:rPr lang="de-DE" dirty="0"/>
              <a:t>Alternative Farbgebung.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BDC9E0F-3C2F-1D2C-C4A4-7F786F350A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3351" y="1448780"/>
            <a:ext cx="684076" cy="468052"/>
          </a:xfrm>
        </p:spPr>
        <p:txBody>
          <a:bodyPr anchor="t">
            <a:noAutofit/>
          </a:bodyPr>
          <a:lstStyle>
            <a:lvl1pPr algn="r"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DE1AFD2-8BAE-B67D-75BC-915A5BF8F84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de-DE"/>
              <a:t>Referent_in hierhin | Titel der Präsentation (Einfügen → Kopf- und Fußzeile)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75FD78F-5FAE-0374-288B-F3FBC5392788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b="1" dirty="0">
                <a:solidFill>
                  <a:schemeClr val="accent4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accent4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accent4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159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3" userDrawn="1">
          <p15:clr>
            <a:srgbClr val="FBAE40"/>
          </p15:clr>
        </p15:guide>
        <p15:guide id="2" pos="7219" userDrawn="1">
          <p15:clr>
            <a:srgbClr val="FBAE40"/>
          </p15:clr>
        </p15:guide>
        <p15:guide id="3" pos="166" userDrawn="1">
          <p15:clr>
            <a:srgbClr val="FBAE40"/>
          </p15:clr>
        </p15:guide>
        <p15:guide id="4" pos="619" userDrawn="1">
          <p15:clr>
            <a:srgbClr val="FBAE40"/>
          </p15:clr>
        </p15:guide>
        <p15:guide id="5" pos="733" userDrawn="1">
          <p15:clr>
            <a:srgbClr val="FBAE40"/>
          </p15:clr>
        </p15:guide>
        <p15:guide id="6" orient="horz" pos="1638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415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5975FC-57BC-46BD-9DE4-95116FEAF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5" y="1448780"/>
            <a:ext cx="11233200" cy="442849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CC7A5A8-F202-D5B3-5F71-66C81B6297B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2604856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067" userDrawn="1">
          <p15:clr>
            <a:srgbClr val="FBAE40"/>
          </p15:clr>
        </p15:guide>
        <p15:guide id="4" pos="302" userDrawn="1">
          <p15:clr>
            <a:srgbClr val="FBAE40"/>
          </p15:clr>
        </p15:guide>
        <p15:guide id="5" pos="7378" userDrawn="1">
          <p15:clr>
            <a:srgbClr val="FBAE40"/>
          </p15:clr>
        </p15:guide>
        <p15:guide id="6" orient="horz" pos="3702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4156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e Textbox mit S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esign, Kreativität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E3353037-B7B6-CC98-1022-396588E90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6" cy="68580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5975FC-57BC-46BD-9DE4-95116FEAF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5" y="1448780"/>
            <a:ext cx="11233200" cy="442849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D323E8-0A13-FAA4-2963-F409465915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EECB3F4-AE81-9326-F2AE-FD8942261CB7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accent3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481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7378" userDrawn="1">
          <p15:clr>
            <a:srgbClr val="FBAE40"/>
          </p15:clr>
        </p15:guide>
        <p15:guide id="3" pos="4067" userDrawn="1">
          <p15:clr>
            <a:srgbClr val="FBAE40"/>
          </p15:clr>
        </p15:guide>
        <p15:guide id="4" pos="3613" userDrawn="1">
          <p15:clr>
            <a:srgbClr val="FBAE40"/>
          </p15:clr>
        </p15:guide>
        <p15:guide id="5" pos="302" userDrawn="1">
          <p15:clr>
            <a:srgbClr val="FBAE40"/>
          </p15:clr>
        </p15:guide>
        <p15:guide id="6" orient="horz" pos="415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3702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5975FC-57BC-46BD-9DE4-95116FEAF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5" y="1448780"/>
            <a:ext cx="5256585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CF1A473-193F-A5B5-4F4D-4CACB60701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6040" y="1448780"/>
            <a:ext cx="5256585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4C18D54-26E4-147D-D5D0-3455B6FE965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2451711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  <p15:guide id="2" pos="4067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302" userDrawn="1">
          <p15:clr>
            <a:srgbClr val="FBAE40"/>
          </p15:clr>
        </p15:guide>
        <p15:guide id="5" pos="7378" userDrawn="1">
          <p15:clr>
            <a:srgbClr val="FBAE40"/>
          </p15:clr>
        </p15:guide>
        <p15:guide id="6" orient="horz" pos="4156" userDrawn="1">
          <p15:clr>
            <a:srgbClr val="FBAE40"/>
          </p15:clr>
        </p15:guide>
        <p15:guide id="7" orient="horz" pos="4020" userDrawn="1">
          <p15:clr>
            <a:srgbClr val="FBAE40"/>
          </p15:clr>
        </p15:guide>
        <p15:guide id="8" orient="horz" pos="3702" userDrawn="1">
          <p15:clr>
            <a:srgbClr val="FBAE40"/>
          </p15:clr>
        </p15:guide>
        <p15:guide id="9" orient="horz" pos="913" userDrawn="1">
          <p15:clr>
            <a:srgbClr val="FBAE40"/>
          </p15:clr>
        </p15:guide>
        <p15:guide id="10" orient="horz" pos="618" userDrawn="1">
          <p15:clr>
            <a:srgbClr val="FBAE40"/>
          </p15:clr>
        </p15:guide>
        <p15:guide id="11" orient="horz" pos="21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boxen mit S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esign, Kreativität enthält.">
            <a:extLst>
              <a:ext uri="{FF2B5EF4-FFF2-40B4-BE49-F238E27FC236}">
                <a16:creationId xmlns:a16="http://schemas.microsoft.com/office/drawing/2014/main" id="{8EC6FFC7-09A9-63E3-DEF6-76A1EE5ECC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1"/>
            <a:ext cx="12188396" cy="68580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6EC525-6013-F5FA-720F-A88E130F1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Hier steht der Titel, eine kurze Überschrift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A885CCC8-C695-F32F-62AA-777A0E1352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233" t="10710" r="10127" b="9912"/>
          <a:stretch/>
        </p:blipFill>
        <p:spPr>
          <a:xfrm>
            <a:off x="10848529" y="288541"/>
            <a:ext cx="864096" cy="87220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5975FC-57BC-46BD-9DE4-95116FEAF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5" y="1448780"/>
            <a:ext cx="5256585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CF1A473-193F-A5B5-4F4D-4CACB60701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6040" y="1448780"/>
            <a:ext cx="5256585" cy="442849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92D466-CC77-1339-5ABF-4A60FAA14E8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0139375-5A86-E850-1C7E-A0C8549FEB00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accent3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881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  <p15:guide id="2" pos="4067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4020" userDrawn="1">
          <p15:clr>
            <a:srgbClr val="FBAE40"/>
          </p15:clr>
        </p15:guide>
        <p15:guide id="5" orient="horz" pos="3702" userDrawn="1">
          <p15:clr>
            <a:srgbClr val="FBAE40"/>
          </p15:clr>
        </p15:guide>
        <p15:guide id="6" orient="horz" pos="913" userDrawn="1">
          <p15:clr>
            <a:srgbClr val="FBAE40"/>
          </p15:clr>
        </p15:guide>
        <p15:guide id="7" orient="horz" pos="618" userDrawn="1">
          <p15:clr>
            <a:srgbClr val="FBAE40"/>
          </p15:clr>
        </p15:guide>
        <p15:guide id="8" orient="horz" pos="210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302" userDrawn="1">
          <p15:clr>
            <a:srgbClr val="FBAE40"/>
          </p15:clr>
        </p15:guide>
        <p15:guide id="11" pos="737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CF1821-4F3D-CFD7-41DA-E40DB0FF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375" y="1448780"/>
            <a:ext cx="11233249" cy="44284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197F31A-7692-8FD0-3CE5-85D5D9987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5" y="332656"/>
            <a:ext cx="10261141" cy="648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Hier steht der Titel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B0C092-BACC-D046-0AA6-6CE9B4745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375" y="6381328"/>
            <a:ext cx="9000000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1">
                <a:solidFill>
                  <a:schemeClr val="accent3"/>
                </a:solidFill>
              </a:defRPr>
            </a:lvl1pPr>
          </a:lstStyle>
          <a:p>
            <a:r>
              <a:rPr lang="de-DE"/>
              <a:t>Referent_in hierhin | Titel der Präsentation (Einfügen → Kopf- und Fußzeile)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FC4038A-6AA4-9B16-B9F7-81FBE0C39AC1}"/>
              </a:ext>
            </a:extLst>
          </p:cNvPr>
          <p:cNvSpPr txBox="1"/>
          <p:nvPr userDrawn="1"/>
        </p:nvSpPr>
        <p:spPr>
          <a:xfrm>
            <a:off x="11100557" y="6381328"/>
            <a:ext cx="612068" cy="2160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Roboto Light (Textkörper)"/>
              </a:defRPr>
            </a:lvl1pPr>
          </a:lstStyle>
          <a:p>
            <a:pPr lvl="0" algn="r"/>
            <a:r>
              <a:rPr lang="de-DE" sz="8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fld id="{94A4F41F-234F-4A26-8E5B-E6C62BAA3DA4}" type="slidenum">
              <a:rPr lang="de-DE" sz="1200" b="1" smtClean="0">
                <a:solidFill>
                  <a:schemeClr val="accent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pPr lvl="0" algn="r"/>
              <a:t>‹Nr.›</a:t>
            </a:fld>
            <a:endParaRPr lang="de-DE" sz="1200" b="1" dirty="0">
              <a:solidFill>
                <a:schemeClr val="accent3"/>
              </a:solidFill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13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65" r:id="rId3"/>
    <p:sldLayoutId id="2147483666" r:id="rId4"/>
    <p:sldLayoutId id="2147483667" r:id="rId5"/>
    <p:sldLayoutId id="2147483650" r:id="rId6"/>
    <p:sldLayoutId id="2147483669" r:id="rId7"/>
    <p:sldLayoutId id="2147483668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54" r:id="rId14"/>
    <p:sldLayoutId id="2147483655" r:id="rId15"/>
    <p:sldLayoutId id="2147483676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Raleway Black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200" kern="1200">
          <a:solidFill>
            <a:schemeClr val="tx1"/>
          </a:solidFill>
          <a:latin typeface="Raleway Medium" pitchFamily="2" charset="0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Raleway Medium" pitchFamily="2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Raleway Medium" pitchFamily="2" charset="0"/>
          <a:ea typeface="+mn-ea"/>
          <a:cs typeface="+mn-cs"/>
        </a:defRPr>
      </a:lvl3pPr>
      <a:lvl4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 Medium" pitchFamily="2" charset="0"/>
          <a:ea typeface="+mn-ea"/>
          <a:cs typeface="+mn-cs"/>
        </a:defRPr>
      </a:lvl4pPr>
      <a:lvl5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aleway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F353B0-BE6A-C51F-0D74-257496DE8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486EF50D-E701-13E7-3445-4E6E4B19F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7D3AF01F-3202-EFEF-E358-EF7DAAED44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36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6E9486FA-E799-00D0-1E14-ADDD0CE5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1887CB0-EB9A-CAE4-B613-5979025ACF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D0BF74-A8F8-35F2-697A-76EED292285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943786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E3E4584-58AE-0D05-08C2-0BE460751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22062C39-4894-D566-A0EE-E1FFE1D89B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A2004D6-F640-01E4-3CDD-8094137EA3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03B427-F210-0156-350D-BD6E0130BEE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3655920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37E5B676-C871-80FF-C3A1-5D1D86E5F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1261366D-346D-B3D7-87F3-BE6DB02880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75DB4C04-A987-D41C-3049-D967F410F7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1754D4-2C50-A0B1-F915-DE2C9126E8F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880621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F3C1D29B-0CFB-2C10-08B3-3B1A511F2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1A30E6FD-AEF0-1188-C298-1A1CE61DC0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CA13552-DF0D-F1DC-5C43-D14D0FE0F1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E8CEFF-1939-BC18-AD25-D99852E735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3626337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CBDE0385-DDE7-0EAB-F2C9-FDC16C643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89CDDE0F-02AD-67D1-5E7E-E783607356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E624EAA-D266-111D-BE34-DCB2B2FDE8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0C075E-9717-6D66-1BE3-3CCB3F397DB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1090355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1EE86094-44F3-B380-1705-92B95F69D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4DE5912-D0A5-41C0-4AEB-2EA6E3FCC5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5A89F9F1-5066-4D92-A777-0D5D1E9BBA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2E3031-4672-7CEE-96FC-C65C779EE7C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2120530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F3BC2B2B-F82A-BB4C-465B-911BCB3E2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96EF0A34-3DE7-29C9-AAC8-B28A681AA2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E7F9621-9AAB-9120-EA85-7AAEF6D985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8F52BF-5E8F-3657-0DCF-28B2118D668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</p:spTree>
    <p:extLst>
      <p:ext uri="{BB962C8B-B14F-4D97-AF65-F5344CB8AC3E}">
        <p14:creationId xmlns:p14="http://schemas.microsoft.com/office/powerpoint/2010/main" val="2809535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F139C2-E3D0-57D1-9CC4-270C48754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984" y="3925044"/>
            <a:ext cx="3904550" cy="772107"/>
          </a:xfrm>
        </p:spPr>
        <p:txBody>
          <a:bodyPr/>
          <a:lstStyle/>
          <a:p>
            <a:r>
              <a:rPr lang="de-DE" dirty="0"/>
              <a:t>vielen dank!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FDD577-CB2E-C669-31E0-0C65F746A2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energieinverdi.de</a:t>
            </a:r>
          </a:p>
        </p:txBody>
      </p:sp>
    </p:spTree>
    <p:extLst>
      <p:ext uri="{BB962C8B-B14F-4D97-AF65-F5344CB8AC3E}">
        <p14:creationId xmlns:p14="http://schemas.microsoft.com/office/powerpoint/2010/main" val="339347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E992B5-5CE4-9A3D-517A-0A025579E5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57B731-DA2A-BFA7-CA28-7858657AE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5E0318-BB3F-1CE8-BBD3-DE7C9BCAD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89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4A0F7989-53F2-DDED-84A2-6E3AEB268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5" y="332656"/>
            <a:ext cx="10261141" cy="648072"/>
          </a:xfrm>
        </p:spPr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491859A4-814D-9BA9-2C7C-1ADA9777E8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A0E7761-705A-DA9F-BCE5-B8E7F2394322}"/>
              </a:ext>
            </a:extLst>
          </p:cNvPr>
          <p:cNvGrpSpPr/>
          <p:nvPr/>
        </p:nvGrpSpPr>
        <p:grpSpPr>
          <a:xfrm>
            <a:off x="479375" y="1448779"/>
            <a:ext cx="11233200" cy="3672409"/>
            <a:chOff x="479375" y="1448779"/>
            <a:chExt cx="11233200" cy="2927079"/>
          </a:xfrm>
        </p:grpSpPr>
        <p:sp>
          <p:nvSpPr>
            <p:cNvPr id="17" name="Textplatzhalter 5">
              <a:extLst>
                <a:ext uri="{FF2B5EF4-FFF2-40B4-BE49-F238E27FC236}">
                  <a16:creationId xmlns:a16="http://schemas.microsoft.com/office/drawing/2014/main" id="{A19C57A4-3835-A413-5F39-43B6F854E315}"/>
                </a:ext>
              </a:extLst>
            </p:cNvPr>
            <p:cNvSpPr txBox="1">
              <a:spLocks/>
            </p:cNvSpPr>
            <p:nvPr/>
          </p:nvSpPr>
          <p:spPr>
            <a:xfrm>
              <a:off x="1451483" y="1448779"/>
              <a:ext cx="10261092" cy="63795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2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Zwischentitel 1 steht hier. Vielleicht länger.</a:t>
              </a:r>
            </a:p>
          </p:txBody>
        </p:sp>
        <p:sp>
          <p:nvSpPr>
            <p:cNvPr id="18" name="Textplatzhalter 9">
              <a:extLst>
                <a:ext uri="{FF2B5EF4-FFF2-40B4-BE49-F238E27FC236}">
                  <a16:creationId xmlns:a16="http://schemas.microsoft.com/office/drawing/2014/main" id="{391227D2-69F6-D664-CB74-D1CA14680172}"/>
                </a:ext>
              </a:extLst>
            </p:cNvPr>
            <p:cNvSpPr txBox="1">
              <a:spLocks/>
            </p:cNvSpPr>
            <p:nvPr/>
          </p:nvSpPr>
          <p:spPr>
            <a:xfrm>
              <a:off x="1451483" y="2199312"/>
              <a:ext cx="10261092" cy="63795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2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/>
                <a:t>Zwischentitel 2 steht hier. Vielleicht länger.</a:t>
              </a:r>
              <a:endParaRPr lang="de-DE" dirty="0"/>
            </a:p>
          </p:txBody>
        </p:sp>
        <p:sp>
          <p:nvSpPr>
            <p:cNvPr id="19" name="Textplatzhalter 11">
              <a:extLst>
                <a:ext uri="{FF2B5EF4-FFF2-40B4-BE49-F238E27FC236}">
                  <a16:creationId xmlns:a16="http://schemas.microsoft.com/office/drawing/2014/main" id="{578F99E5-718A-DB54-5B2B-44734827E0AF}"/>
                </a:ext>
              </a:extLst>
            </p:cNvPr>
            <p:cNvSpPr txBox="1">
              <a:spLocks/>
            </p:cNvSpPr>
            <p:nvPr/>
          </p:nvSpPr>
          <p:spPr>
            <a:xfrm>
              <a:off x="1451483" y="2949845"/>
              <a:ext cx="10261092" cy="63795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2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/>
                <a:t>Zwischentitel 3 steht hier. Vielleicht länger.</a:t>
              </a:r>
              <a:endParaRPr lang="de-DE" dirty="0"/>
            </a:p>
          </p:txBody>
        </p:sp>
        <p:sp>
          <p:nvSpPr>
            <p:cNvPr id="20" name="Textplatzhalter 13">
              <a:extLst>
                <a:ext uri="{FF2B5EF4-FFF2-40B4-BE49-F238E27FC236}">
                  <a16:creationId xmlns:a16="http://schemas.microsoft.com/office/drawing/2014/main" id="{C3CF1E7D-6007-CEAB-C784-EFF9598D82BA}"/>
                </a:ext>
              </a:extLst>
            </p:cNvPr>
            <p:cNvSpPr txBox="1">
              <a:spLocks/>
            </p:cNvSpPr>
            <p:nvPr/>
          </p:nvSpPr>
          <p:spPr>
            <a:xfrm>
              <a:off x="1451483" y="3737905"/>
              <a:ext cx="10261092" cy="63795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2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/>
                <a:t>Zwischentitel 4 steht hier. Vielleicht länger.</a:t>
              </a:r>
              <a:endParaRPr lang="de-DE" dirty="0"/>
            </a:p>
          </p:txBody>
        </p:sp>
        <p:sp>
          <p:nvSpPr>
            <p:cNvPr id="23" name="Textplatzhalter 19">
              <a:extLst>
                <a:ext uri="{FF2B5EF4-FFF2-40B4-BE49-F238E27FC236}">
                  <a16:creationId xmlns:a16="http://schemas.microsoft.com/office/drawing/2014/main" id="{A29CC7EA-65A1-1DE2-75F0-18E083BF7849}"/>
                </a:ext>
              </a:extLst>
            </p:cNvPr>
            <p:cNvSpPr txBox="1">
              <a:spLocks/>
            </p:cNvSpPr>
            <p:nvPr/>
          </p:nvSpPr>
          <p:spPr>
            <a:xfrm>
              <a:off x="479375" y="1448779"/>
              <a:ext cx="684076" cy="637953"/>
            </a:xfrm>
            <a:prstGeom prst="rect">
              <a:avLst/>
            </a:prstGeom>
            <a:solidFill>
              <a:schemeClr val="tx1"/>
            </a:solidFill>
          </p:spPr>
          <p:txBody>
            <a:bodyPr lIns="72000" tIns="72000" rIns="72000" bIns="7200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/>
                <a:t>01</a:t>
              </a:r>
              <a:endParaRPr lang="de-DE" dirty="0"/>
            </a:p>
          </p:txBody>
        </p:sp>
        <p:sp>
          <p:nvSpPr>
            <p:cNvPr id="24" name="Textplatzhalter 21">
              <a:extLst>
                <a:ext uri="{FF2B5EF4-FFF2-40B4-BE49-F238E27FC236}">
                  <a16:creationId xmlns:a16="http://schemas.microsoft.com/office/drawing/2014/main" id="{DAF1EED0-2DA4-0846-E2B2-8AB9DD74881C}"/>
                </a:ext>
              </a:extLst>
            </p:cNvPr>
            <p:cNvSpPr txBox="1">
              <a:spLocks/>
            </p:cNvSpPr>
            <p:nvPr/>
          </p:nvSpPr>
          <p:spPr>
            <a:xfrm>
              <a:off x="479375" y="2199312"/>
              <a:ext cx="684076" cy="637953"/>
            </a:xfrm>
            <a:prstGeom prst="rect">
              <a:avLst/>
            </a:prstGeom>
            <a:solidFill>
              <a:schemeClr val="tx1"/>
            </a:solidFill>
          </p:spPr>
          <p:txBody>
            <a:bodyPr lIns="72000" tIns="72000" rIns="72000" bIns="7200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/>
                <a:t>02</a:t>
              </a:r>
              <a:endParaRPr lang="de-DE" dirty="0"/>
            </a:p>
          </p:txBody>
        </p:sp>
        <p:sp>
          <p:nvSpPr>
            <p:cNvPr id="25" name="Textplatzhalter 24">
              <a:extLst>
                <a:ext uri="{FF2B5EF4-FFF2-40B4-BE49-F238E27FC236}">
                  <a16:creationId xmlns:a16="http://schemas.microsoft.com/office/drawing/2014/main" id="{74F451E5-C7C1-E38C-4FB9-A93DAC5E340D}"/>
                </a:ext>
              </a:extLst>
            </p:cNvPr>
            <p:cNvSpPr txBox="1">
              <a:spLocks/>
            </p:cNvSpPr>
            <p:nvPr/>
          </p:nvSpPr>
          <p:spPr>
            <a:xfrm>
              <a:off x="479375" y="2949845"/>
              <a:ext cx="684076" cy="637953"/>
            </a:xfrm>
            <a:prstGeom prst="rect">
              <a:avLst/>
            </a:prstGeom>
            <a:solidFill>
              <a:schemeClr val="tx1"/>
            </a:solidFill>
          </p:spPr>
          <p:txBody>
            <a:bodyPr lIns="72000" tIns="72000" rIns="72000" bIns="7200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/>
                <a:t>03</a:t>
              </a:r>
              <a:endParaRPr lang="de-DE" dirty="0"/>
            </a:p>
          </p:txBody>
        </p:sp>
        <p:sp>
          <p:nvSpPr>
            <p:cNvPr id="26" name="Textplatzhalter 26">
              <a:extLst>
                <a:ext uri="{FF2B5EF4-FFF2-40B4-BE49-F238E27FC236}">
                  <a16:creationId xmlns:a16="http://schemas.microsoft.com/office/drawing/2014/main" id="{AD5AA417-1811-0A42-15B4-0A766BD8B961}"/>
                </a:ext>
              </a:extLst>
            </p:cNvPr>
            <p:cNvSpPr txBox="1">
              <a:spLocks/>
            </p:cNvSpPr>
            <p:nvPr/>
          </p:nvSpPr>
          <p:spPr>
            <a:xfrm>
              <a:off x="479375" y="3737905"/>
              <a:ext cx="684076" cy="637953"/>
            </a:xfrm>
            <a:prstGeom prst="rect">
              <a:avLst/>
            </a:prstGeom>
            <a:solidFill>
              <a:schemeClr val="tx1"/>
            </a:solidFill>
          </p:spPr>
          <p:txBody>
            <a:bodyPr lIns="72000" tIns="72000" rIns="72000" bIns="7200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3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Raleway Medium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/>
                <a:t>04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41544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4A0F7989-53F2-DDED-84A2-6E3AEB268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5" y="332656"/>
            <a:ext cx="10261141" cy="648072"/>
          </a:xfrm>
        </p:spPr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491859A4-814D-9BA9-2C7C-1ADA9777E8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19C57A4-3835-A413-5F39-43B6F854E315}"/>
              </a:ext>
            </a:extLst>
          </p:cNvPr>
          <p:cNvSpPr txBox="1">
            <a:spLocks/>
          </p:cNvSpPr>
          <p:nvPr/>
        </p:nvSpPr>
        <p:spPr>
          <a:xfrm>
            <a:off x="1451483" y="1448779"/>
            <a:ext cx="10261092" cy="63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Zwischentitel 1 steht hier. Vielleicht länger.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391227D2-69F6-D664-CB74-D1CA14680172}"/>
              </a:ext>
            </a:extLst>
          </p:cNvPr>
          <p:cNvSpPr txBox="1">
            <a:spLocks/>
          </p:cNvSpPr>
          <p:nvPr/>
        </p:nvSpPr>
        <p:spPr>
          <a:xfrm>
            <a:off x="1451483" y="2199312"/>
            <a:ext cx="10261092" cy="63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2 steht hier. Vielleicht länger.</a:t>
            </a:r>
            <a:endParaRPr lang="de-DE" dirty="0"/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578F99E5-718A-DB54-5B2B-44734827E0AF}"/>
              </a:ext>
            </a:extLst>
          </p:cNvPr>
          <p:cNvSpPr txBox="1">
            <a:spLocks/>
          </p:cNvSpPr>
          <p:nvPr/>
        </p:nvSpPr>
        <p:spPr>
          <a:xfrm>
            <a:off x="1451483" y="2949845"/>
            <a:ext cx="10261092" cy="63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3 steht hier. Vielleicht länger.</a:t>
            </a:r>
            <a:endParaRPr lang="de-DE" dirty="0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C3CF1E7D-6007-CEAB-C784-EFF9598D82BA}"/>
              </a:ext>
            </a:extLst>
          </p:cNvPr>
          <p:cNvSpPr txBox="1">
            <a:spLocks/>
          </p:cNvSpPr>
          <p:nvPr/>
        </p:nvSpPr>
        <p:spPr>
          <a:xfrm>
            <a:off x="1451483" y="3737905"/>
            <a:ext cx="10261092" cy="63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4 steht hier. Vielleicht länger.</a:t>
            </a:r>
            <a:endParaRPr lang="de-DE" dirty="0"/>
          </a:p>
        </p:txBody>
      </p:sp>
      <p:sp>
        <p:nvSpPr>
          <p:cNvPr id="21" name="Textplatzhalter 15">
            <a:extLst>
              <a:ext uri="{FF2B5EF4-FFF2-40B4-BE49-F238E27FC236}">
                <a16:creationId xmlns:a16="http://schemas.microsoft.com/office/drawing/2014/main" id="{93D9D892-9E99-7FC0-8F3F-B220857531DD}"/>
              </a:ext>
            </a:extLst>
          </p:cNvPr>
          <p:cNvSpPr txBox="1">
            <a:spLocks/>
          </p:cNvSpPr>
          <p:nvPr/>
        </p:nvSpPr>
        <p:spPr>
          <a:xfrm>
            <a:off x="1451483" y="4488438"/>
            <a:ext cx="10261092" cy="63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5 steht hier. Vielleicht länger.</a:t>
            </a:r>
            <a:endParaRPr lang="de-DE" dirty="0"/>
          </a:p>
        </p:txBody>
      </p:sp>
      <p:sp>
        <p:nvSpPr>
          <p:cNvPr id="22" name="Textplatzhalter 17">
            <a:extLst>
              <a:ext uri="{FF2B5EF4-FFF2-40B4-BE49-F238E27FC236}">
                <a16:creationId xmlns:a16="http://schemas.microsoft.com/office/drawing/2014/main" id="{104F8881-6FEC-D2E7-8989-76757E71515E}"/>
              </a:ext>
            </a:extLst>
          </p:cNvPr>
          <p:cNvSpPr txBox="1">
            <a:spLocks/>
          </p:cNvSpPr>
          <p:nvPr/>
        </p:nvSpPr>
        <p:spPr>
          <a:xfrm>
            <a:off x="1451483" y="5238971"/>
            <a:ext cx="10261092" cy="63795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6 steht hier. Vielleicht länger.</a:t>
            </a:r>
            <a:endParaRPr lang="de-DE" dirty="0"/>
          </a:p>
        </p:txBody>
      </p:sp>
      <p:sp>
        <p:nvSpPr>
          <p:cNvPr id="23" name="Textplatzhalter 19">
            <a:extLst>
              <a:ext uri="{FF2B5EF4-FFF2-40B4-BE49-F238E27FC236}">
                <a16:creationId xmlns:a16="http://schemas.microsoft.com/office/drawing/2014/main" id="{A29CC7EA-65A1-1DE2-75F0-18E083BF7849}"/>
              </a:ext>
            </a:extLst>
          </p:cNvPr>
          <p:cNvSpPr txBox="1">
            <a:spLocks/>
          </p:cNvSpPr>
          <p:nvPr/>
        </p:nvSpPr>
        <p:spPr>
          <a:xfrm>
            <a:off x="479375" y="1448779"/>
            <a:ext cx="684076" cy="637953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01</a:t>
            </a:r>
            <a:endParaRPr lang="de-DE" dirty="0"/>
          </a:p>
        </p:txBody>
      </p:sp>
      <p:sp>
        <p:nvSpPr>
          <p:cNvPr id="24" name="Textplatzhalter 21">
            <a:extLst>
              <a:ext uri="{FF2B5EF4-FFF2-40B4-BE49-F238E27FC236}">
                <a16:creationId xmlns:a16="http://schemas.microsoft.com/office/drawing/2014/main" id="{DAF1EED0-2DA4-0846-E2B2-8AB9DD74881C}"/>
              </a:ext>
            </a:extLst>
          </p:cNvPr>
          <p:cNvSpPr txBox="1">
            <a:spLocks/>
          </p:cNvSpPr>
          <p:nvPr/>
        </p:nvSpPr>
        <p:spPr>
          <a:xfrm>
            <a:off x="479375" y="2199312"/>
            <a:ext cx="684076" cy="637953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02</a:t>
            </a:r>
            <a:endParaRPr lang="de-DE" dirty="0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4F451E5-C7C1-E38C-4FB9-A93DAC5E340D}"/>
              </a:ext>
            </a:extLst>
          </p:cNvPr>
          <p:cNvSpPr txBox="1">
            <a:spLocks/>
          </p:cNvSpPr>
          <p:nvPr/>
        </p:nvSpPr>
        <p:spPr>
          <a:xfrm>
            <a:off x="479375" y="2949845"/>
            <a:ext cx="684076" cy="637953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03</a:t>
            </a:r>
            <a:endParaRPr lang="de-DE" dirty="0"/>
          </a:p>
        </p:txBody>
      </p:sp>
      <p:sp>
        <p:nvSpPr>
          <p:cNvPr id="26" name="Textplatzhalter 26">
            <a:extLst>
              <a:ext uri="{FF2B5EF4-FFF2-40B4-BE49-F238E27FC236}">
                <a16:creationId xmlns:a16="http://schemas.microsoft.com/office/drawing/2014/main" id="{AD5AA417-1811-0A42-15B4-0A766BD8B961}"/>
              </a:ext>
            </a:extLst>
          </p:cNvPr>
          <p:cNvSpPr txBox="1">
            <a:spLocks/>
          </p:cNvSpPr>
          <p:nvPr/>
        </p:nvSpPr>
        <p:spPr>
          <a:xfrm>
            <a:off x="479375" y="3737905"/>
            <a:ext cx="684076" cy="637953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04</a:t>
            </a:r>
            <a:endParaRPr lang="de-DE" dirty="0"/>
          </a:p>
        </p:txBody>
      </p:sp>
      <p:sp>
        <p:nvSpPr>
          <p:cNvPr id="27" name="Textplatzhalter 28">
            <a:extLst>
              <a:ext uri="{FF2B5EF4-FFF2-40B4-BE49-F238E27FC236}">
                <a16:creationId xmlns:a16="http://schemas.microsoft.com/office/drawing/2014/main" id="{88CE86A5-5714-C057-43E4-E28D4E74224B}"/>
              </a:ext>
            </a:extLst>
          </p:cNvPr>
          <p:cNvSpPr txBox="1">
            <a:spLocks/>
          </p:cNvSpPr>
          <p:nvPr/>
        </p:nvSpPr>
        <p:spPr>
          <a:xfrm>
            <a:off x="479375" y="4488438"/>
            <a:ext cx="684076" cy="637953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05</a:t>
            </a:r>
            <a:endParaRPr lang="de-DE" dirty="0"/>
          </a:p>
        </p:txBody>
      </p:sp>
      <p:sp>
        <p:nvSpPr>
          <p:cNvPr id="28" name="Textplatzhalter 30">
            <a:extLst>
              <a:ext uri="{FF2B5EF4-FFF2-40B4-BE49-F238E27FC236}">
                <a16:creationId xmlns:a16="http://schemas.microsoft.com/office/drawing/2014/main" id="{C2BBE846-A75E-8121-9DE7-0C90CA4B403B}"/>
              </a:ext>
            </a:extLst>
          </p:cNvPr>
          <p:cNvSpPr txBox="1">
            <a:spLocks/>
          </p:cNvSpPr>
          <p:nvPr/>
        </p:nvSpPr>
        <p:spPr>
          <a:xfrm>
            <a:off x="479375" y="5238971"/>
            <a:ext cx="684076" cy="637953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613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4A0F7989-53F2-DDED-84A2-6E3AEB268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5" y="332656"/>
            <a:ext cx="10261141" cy="648072"/>
          </a:xfrm>
        </p:spPr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491859A4-814D-9BA9-2C7C-1ADA9777E8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19C57A4-3835-A413-5F39-43B6F854E315}"/>
              </a:ext>
            </a:extLst>
          </p:cNvPr>
          <p:cNvSpPr txBox="1">
            <a:spLocks/>
          </p:cNvSpPr>
          <p:nvPr/>
        </p:nvSpPr>
        <p:spPr>
          <a:xfrm>
            <a:off x="1451483" y="1448780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Zwischentitel 1 steht hier. Vielleicht länger.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391227D2-69F6-D664-CB74-D1CA14680172}"/>
              </a:ext>
            </a:extLst>
          </p:cNvPr>
          <p:cNvSpPr txBox="1">
            <a:spLocks/>
          </p:cNvSpPr>
          <p:nvPr/>
        </p:nvSpPr>
        <p:spPr>
          <a:xfrm>
            <a:off x="1451483" y="2013308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2 steht hier. Vielleicht länger.</a:t>
            </a:r>
            <a:endParaRPr lang="de-DE" dirty="0"/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578F99E5-718A-DB54-5B2B-44734827E0AF}"/>
              </a:ext>
            </a:extLst>
          </p:cNvPr>
          <p:cNvSpPr txBox="1">
            <a:spLocks/>
          </p:cNvSpPr>
          <p:nvPr/>
        </p:nvSpPr>
        <p:spPr>
          <a:xfrm>
            <a:off x="1451483" y="2577837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3 steht hier. Vielleicht länger.</a:t>
            </a:r>
            <a:endParaRPr lang="de-DE" dirty="0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C3CF1E7D-6007-CEAB-C784-EFF9598D82BA}"/>
              </a:ext>
            </a:extLst>
          </p:cNvPr>
          <p:cNvSpPr txBox="1">
            <a:spLocks/>
          </p:cNvSpPr>
          <p:nvPr/>
        </p:nvSpPr>
        <p:spPr>
          <a:xfrm>
            <a:off x="1451483" y="3142365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4 steht hier. Vielleicht länger.</a:t>
            </a:r>
            <a:endParaRPr lang="de-DE" dirty="0"/>
          </a:p>
        </p:txBody>
      </p:sp>
      <p:sp>
        <p:nvSpPr>
          <p:cNvPr id="21" name="Textplatzhalter 15">
            <a:extLst>
              <a:ext uri="{FF2B5EF4-FFF2-40B4-BE49-F238E27FC236}">
                <a16:creationId xmlns:a16="http://schemas.microsoft.com/office/drawing/2014/main" id="{93D9D892-9E99-7FC0-8F3F-B220857531DD}"/>
              </a:ext>
            </a:extLst>
          </p:cNvPr>
          <p:cNvSpPr txBox="1">
            <a:spLocks/>
          </p:cNvSpPr>
          <p:nvPr/>
        </p:nvSpPr>
        <p:spPr>
          <a:xfrm>
            <a:off x="1451483" y="3706894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5 steht hier. Vielleicht länger.</a:t>
            </a:r>
            <a:endParaRPr lang="de-DE" dirty="0"/>
          </a:p>
        </p:txBody>
      </p:sp>
      <p:sp>
        <p:nvSpPr>
          <p:cNvPr id="22" name="Textplatzhalter 17">
            <a:extLst>
              <a:ext uri="{FF2B5EF4-FFF2-40B4-BE49-F238E27FC236}">
                <a16:creationId xmlns:a16="http://schemas.microsoft.com/office/drawing/2014/main" id="{104F8881-6FEC-D2E7-8989-76757E71515E}"/>
              </a:ext>
            </a:extLst>
          </p:cNvPr>
          <p:cNvSpPr txBox="1">
            <a:spLocks/>
          </p:cNvSpPr>
          <p:nvPr/>
        </p:nvSpPr>
        <p:spPr>
          <a:xfrm>
            <a:off x="1451483" y="4271422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Zwischentitel 6 steht hier. Vielleicht länger.</a:t>
            </a:r>
            <a:endParaRPr lang="de-DE" dirty="0"/>
          </a:p>
        </p:txBody>
      </p:sp>
      <p:sp>
        <p:nvSpPr>
          <p:cNvPr id="23" name="Textplatzhalter 19">
            <a:extLst>
              <a:ext uri="{FF2B5EF4-FFF2-40B4-BE49-F238E27FC236}">
                <a16:creationId xmlns:a16="http://schemas.microsoft.com/office/drawing/2014/main" id="{A29CC7EA-65A1-1DE2-75F0-18E083BF7849}"/>
              </a:ext>
            </a:extLst>
          </p:cNvPr>
          <p:cNvSpPr txBox="1">
            <a:spLocks/>
          </p:cNvSpPr>
          <p:nvPr/>
        </p:nvSpPr>
        <p:spPr>
          <a:xfrm>
            <a:off x="479375" y="1448780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01</a:t>
            </a:r>
          </a:p>
        </p:txBody>
      </p:sp>
      <p:sp>
        <p:nvSpPr>
          <p:cNvPr id="24" name="Textplatzhalter 21">
            <a:extLst>
              <a:ext uri="{FF2B5EF4-FFF2-40B4-BE49-F238E27FC236}">
                <a16:creationId xmlns:a16="http://schemas.microsoft.com/office/drawing/2014/main" id="{DAF1EED0-2DA4-0846-E2B2-8AB9DD74881C}"/>
              </a:ext>
            </a:extLst>
          </p:cNvPr>
          <p:cNvSpPr txBox="1">
            <a:spLocks/>
          </p:cNvSpPr>
          <p:nvPr/>
        </p:nvSpPr>
        <p:spPr>
          <a:xfrm>
            <a:off x="479375" y="2013308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02</a:t>
            </a:r>
            <a:endParaRPr lang="de-DE" dirty="0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4F451E5-C7C1-E38C-4FB9-A93DAC5E340D}"/>
              </a:ext>
            </a:extLst>
          </p:cNvPr>
          <p:cNvSpPr txBox="1">
            <a:spLocks/>
          </p:cNvSpPr>
          <p:nvPr/>
        </p:nvSpPr>
        <p:spPr>
          <a:xfrm>
            <a:off x="479375" y="2577837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03</a:t>
            </a:r>
            <a:endParaRPr lang="de-DE" dirty="0"/>
          </a:p>
        </p:txBody>
      </p:sp>
      <p:sp>
        <p:nvSpPr>
          <p:cNvPr id="26" name="Textplatzhalter 26">
            <a:extLst>
              <a:ext uri="{FF2B5EF4-FFF2-40B4-BE49-F238E27FC236}">
                <a16:creationId xmlns:a16="http://schemas.microsoft.com/office/drawing/2014/main" id="{AD5AA417-1811-0A42-15B4-0A766BD8B961}"/>
              </a:ext>
            </a:extLst>
          </p:cNvPr>
          <p:cNvSpPr txBox="1">
            <a:spLocks/>
          </p:cNvSpPr>
          <p:nvPr/>
        </p:nvSpPr>
        <p:spPr>
          <a:xfrm>
            <a:off x="479375" y="3142365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04</a:t>
            </a:r>
            <a:endParaRPr lang="de-DE" dirty="0"/>
          </a:p>
        </p:txBody>
      </p:sp>
      <p:sp>
        <p:nvSpPr>
          <p:cNvPr id="27" name="Textplatzhalter 28">
            <a:extLst>
              <a:ext uri="{FF2B5EF4-FFF2-40B4-BE49-F238E27FC236}">
                <a16:creationId xmlns:a16="http://schemas.microsoft.com/office/drawing/2014/main" id="{88CE86A5-5714-C057-43E4-E28D4E74224B}"/>
              </a:ext>
            </a:extLst>
          </p:cNvPr>
          <p:cNvSpPr txBox="1">
            <a:spLocks/>
          </p:cNvSpPr>
          <p:nvPr/>
        </p:nvSpPr>
        <p:spPr>
          <a:xfrm>
            <a:off x="479375" y="3706894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05</a:t>
            </a:r>
            <a:endParaRPr lang="de-DE" dirty="0"/>
          </a:p>
        </p:txBody>
      </p:sp>
      <p:sp>
        <p:nvSpPr>
          <p:cNvPr id="28" name="Textplatzhalter 30">
            <a:extLst>
              <a:ext uri="{FF2B5EF4-FFF2-40B4-BE49-F238E27FC236}">
                <a16:creationId xmlns:a16="http://schemas.microsoft.com/office/drawing/2014/main" id="{C2BBE846-A75E-8121-9DE7-0C90CA4B403B}"/>
              </a:ext>
            </a:extLst>
          </p:cNvPr>
          <p:cNvSpPr txBox="1">
            <a:spLocks/>
          </p:cNvSpPr>
          <p:nvPr/>
        </p:nvSpPr>
        <p:spPr>
          <a:xfrm>
            <a:off x="479375" y="4271422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06</a:t>
            </a:r>
            <a:endParaRPr lang="de-DE" dirty="0"/>
          </a:p>
        </p:txBody>
      </p:sp>
      <p:sp>
        <p:nvSpPr>
          <p:cNvPr id="3" name="Textplatzhalter 15">
            <a:extLst>
              <a:ext uri="{FF2B5EF4-FFF2-40B4-BE49-F238E27FC236}">
                <a16:creationId xmlns:a16="http://schemas.microsoft.com/office/drawing/2014/main" id="{452892BB-1830-4E6C-C77B-57241CA844CE}"/>
              </a:ext>
            </a:extLst>
          </p:cNvPr>
          <p:cNvSpPr txBox="1">
            <a:spLocks/>
          </p:cNvSpPr>
          <p:nvPr/>
        </p:nvSpPr>
        <p:spPr>
          <a:xfrm>
            <a:off x="1451483" y="4835950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Zwischentitel 7 steht hier. Vielleicht länger.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43A575BA-D121-8C69-5F56-A122F4692652}"/>
              </a:ext>
            </a:extLst>
          </p:cNvPr>
          <p:cNvSpPr txBox="1">
            <a:spLocks/>
          </p:cNvSpPr>
          <p:nvPr/>
        </p:nvSpPr>
        <p:spPr>
          <a:xfrm>
            <a:off x="1451483" y="5400480"/>
            <a:ext cx="10261092" cy="47644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Zwischentitel 8 steht hier. Vielleicht länger.</a:t>
            </a:r>
          </a:p>
        </p:txBody>
      </p:sp>
      <p:sp>
        <p:nvSpPr>
          <p:cNvPr id="5" name="Textplatzhalter 28">
            <a:extLst>
              <a:ext uri="{FF2B5EF4-FFF2-40B4-BE49-F238E27FC236}">
                <a16:creationId xmlns:a16="http://schemas.microsoft.com/office/drawing/2014/main" id="{CCB442D6-C45C-CA27-75A7-348EF3516AFF}"/>
              </a:ext>
            </a:extLst>
          </p:cNvPr>
          <p:cNvSpPr txBox="1">
            <a:spLocks/>
          </p:cNvSpPr>
          <p:nvPr/>
        </p:nvSpPr>
        <p:spPr>
          <a:xfrm>
            <a:off x="479375" y="4835950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07</a:t>
            </a:r>
          </a:p>
        </p:txBody>
      </p:sp>
      <p:sp>
        <p:nvSpPr>
          <p:cNvPr id="6" name="Textplatzhalter 30">
            <a:extLst>
              <a:ext uri="{FF2B5EF4-FFF2-40B4-BE49-F238E27FC236}">
                <a16:creationId xmlns:a16="http://schemas.microsoft.com/office/drawing/2014/main" id="{10B44C0B-E506-43B6-6BDD-2E7B07A541FA}"/>
              </a:ext>
            </a:extLst>
          </p:cNvPr>
          <p:cNvSpPr txBox="1">
            <a:spLocks/>
          </p:cNvSpPr>
          <p:nvPr/>
        </p:nvSpPr>
        <p:spPr>
          <a:xfrm>
            <a:off x="479375" y="5400480"/>
            <a:ext cx="684076" cy="476446"/>
          </a:xfrm>
          <a:prstGeom prst="rect">
            <a:avLst/>
          </a:prstGeom>
          <a:solidFill>
            <a:schemeClr val="tx1"/>
          </a:solidFill>
        </p:spPr>
        <p:txBody>
          <a:bodyPr lIns="72000" tIns="72000" rIns="72000" bIns="7200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4pPr>
            <a:lvl5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aleway Medium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2033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88E8710-D661-00B0-3190-40C083A6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C380FE3-09F8-1D83-58E2-50DA990EFE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958920-D95F-A225-B290-D44E858CF5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962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268F8886-B954-E460-6E94-C383107AA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4E24A9B-C1BF-CAF3-6369-CD9B40E1CF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B83C8A3-81CD-52A8-85BB-FFC8D8FDFE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8527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C4120199-344D-D07C-2BA4-AF5163759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5E3E1E3-A1B3-ED79-A8A5-53CD4102FC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3A90465-80FE-8CBD-4148-2292921B35F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812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 32">
            <a:extLst>
              <a:ext uri="{FF2B5EF4-FFF2-40B4-BE49-F238E27FC236}">
                <a16:creationId xmlns:a16="http://schemas.microsoft.com/office/drawing/2014/main" id="{496AA5D7-2342-4424-3FBF-E4F0DEF1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38D18EAF-0788-1AE5-2DFA-8268B8392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DDDF4570-216F-12F5-362F-3C946C252AC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79375" y="6381328"/>
            <a:ext cx="9000000" cy="216024"/>
          </a:xfrm>
        </p:spPr>
        <p:txBody>
          <a:bodyPr/>
          <a:lstStyle/>
          <a:p>
            <a:r>
              <a:rPr lang="de-DE"/>
              <a:t>Referent_in hierhin | Titel der Präsentation (Einfügen → Kopf- und Fußzeile)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8357363"/>
      </p:ext>
    </p:extLst>
  </p:cSld>
  <p:clrMapOvr>
    <a:masterClrMapping/>
  </p:clrMapOvr>
</p:sld>
</file>

<file path=ppt/theme/theme1.xml><?xml version="1.0" encoding="utf-8"?>
<a:theme xmlns:a="http://schemas.openxmlformats.org/drawingml/2006/main" name="ver.di (E Logo)">
  <a:themeElements>
    <a:clrScheme name="verdi">
      <a:dk1>
        <a:srgbClr val="003E5E"/>
      </a:dk1>
      <a:lt1>
        <a:sysClr val="window" lastClr="FFFFFF"/>
      </a:lt1>
      <a:dk2>
        <a:srgbClr val="003E5E"/>
      </a:dk2>
      <a:lt2>
        <a:srgbClr val="E8E8E8"/>
      </a:lt2>
      <a:accent1>
        <a:srgbClr val="003E5E"/>
      </a:accent1>
      <a:accent2>
        <a:srgbClr val="4EBCC1"/>
      </a:accent2>
      <a:accent3>
        <a:srgbClr val="EB5E57"/>
      </a:accent3>
      <a:accent4>
        <a:srgbClr val="FFEB65"/>
      </a:accent4>
      <a:accent5>
        <a:srgbClr val="FFFEF1"/>
      </a:accent5>
      <a:accent6>
        <a:srgbClr val="003E5E"/>
      </a:accent6>
      <a:hlink>
        <a:srgbClr val="003E5E"/>
      </a:hlink>
      <a:folHlink>
        <a:srgbClr val="AEAEAE"/>
      </a:folHlink>
    </a:clrScheme>
    <a:fontScheme name="verdi">
      <a:majorFont>
        <a:latin typeface="Raleway Black"/>
        <a:ea typeface=""/>
        <a:cs typeface=""/>
      </a:majorFont>
      <a:minorFont>
        <a:latin typeface="Raleway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2"/>
          </a:solidFill>
        </a:ln>
      </a:spPr>
      <a:bodyPr rtlCol="0" anchor="ctr"/>
      <a:lstStyle>
        <a:defPPr algn="ctr">
          <a:defRPr sz="2400" dirty="0" err="1" smtClean="0">
            <a:latin typeface="+mj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</Words>
  <Application>Microsoft Office PowerPoint</Application>
  <PresentationFormat>Breitbild</PresentationFormat>
  <Paragraphs>55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Aptos</vt:lpstr>
      <vt:lpstr>Arial</vt:lpstr>
      <vt:lpstr>Raleway Black</vt:lpstr>
      <vt:lpstr>Raleway Medium</vt:lpstr>
      <vt:lpstr>ver.di (E Logo)</vt:lpstr>
      <vt:lpstr>PowerPoint-Präsentation</vt:lpstr>
      <vt:lpstr>PowerPoint-Präsentation</vt:lpstr>
      <vt:lpstr>Agenda</vt:lpstr>
      <vt:lpstr>Agenda</vt:lpstr>
      <vt:lpstr>Agenda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Maria Thomas</cp:lastModifiedBy>
  <cp:revision>10</cp:revision>
  <dcterms:created xsi:type="dcterms:W3CDTF">2024-09-18T08:37:47Z</dcterms:created>
  <dcterms:modified xsi:type="dcterms:W3CDTF">2024-09-19T13:21:53Z</dcterms:modified>
</cp:coreProperties>
</file>